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08" r:id="rId2"/>
    <p:sldMasterId id="2147483720" r:id="rId3"/>
    <p:sldMasterId id="2147483732" r:id="rId4"/>
  </p:sldMasterIdLst>
  <p:notesMasterIdLst>
    <p:notesMasterId r:id="rId36"/>
  </p:notesMasterIdLst>
  <p:sldIdLst>
    <p:sldId id="376" r:id="rId5"/>
    <p:sldId id="676" r:id="rId6"/>
    <p:sldId id="799" r:id="rId7"/>
    <p:sldId id="855" r:id="rId8"/>
    <p:sldId id="858" r:id="rId9"/>
    <p:sldId id="856" r:id="rId10"/>
    <p:sldId id="857" r:id="rId11"/>
    <p:sldId id="922" r:id="rId12"/>
    <p:sldId id="908" r:id="rId13"/>
    <p:sldId id="907" r:id="rId14"/>
    <p:sldId id="862" r:id="rId15"/>
    <p:sldId id="899" r:id="rId16"/>
    <p:sldId id="909" r:id="rId17"/>
    <p:sldId id="910" r:id="rId18"/>
    <p:sldId id="340" r:id="rId19"/>
    <p:sldId id="790" r:id="rId20"/>
    <p:sldId id="896" r:id="rId21"/>
    <p:sldId id="895" r:id="rId22"/>
    <p:sldId id="781" r:id="rId23"/>
    <p:sldId id="921" r:id="rId24"/>
    <p:sldId id="917" r:id="rId25"/>
    <p:sldId id="794" r:id="rId26"/>
    <p:sldId id="912" r:id="rId27"/>
    <p:sldId id="795" r:id="rId28"/>
    <p:sldId id="918" r:id="rId29"/>
    <p:sldId id="923" r:id="rId30"/>
    <p:sldId id="911" r:id="rId31"/>
    <p:sldId id="913" r:id="rId32"/>
    <p:sldId id="920" r:id="rId33"/>
    <p:sldId id="914" r:id="rId34"/>
    <p:sldId id="800" r:id="rId3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E64EA2-5848-45D6-9AB2-625F7F0E60EC}" v="21870" dt="2024-05-29T22:45:04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5474" autoAdjust="0"/>
  </p:normalViewPr>
  <p:slideViewPr>
    <p:cSldViewPr snapToGrid="0" snapToObjects="1">
      <p:cViewPr varScale="1">
        <p:scale>
          <a:sx n="82" d="100"/>
          <a:sy n="82" d="100"/>
        </p:scale>
        <p:origin x="85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y Nihoniho" userId="f7b2eaad-575a-4c58-9e86-fec84c00f397" providerId="ADAL" clId="{91E64EA2-5848-45D6-9AB2-625F7F0E60EC}"/>
    <pc:docChg chg="undo redo custSel addSld delSld modSld sldOrd delMainMaster">
      <pc:chgData name="Antony Nihoniho" userId="f7b2eaad-575a-4c58-9e86-fec84c00f397" providerId="ADAL" clId="{91E64EA2-5848-45D6-9AB2-625F7F0E60EC}" dt="2024-05-29T22:45:04.006" v="29342" actId="20577"/>
      <pc:docMkLst>
        <pc:docMk/>
      </pc:docMkLst>
      <pc:sldChg chg="del">
        <pc:chgData name="Antony Nihoniho" userId="f7b2eaad-575a-4c58-9e86-fec84c00f397" providerId="ADAL" clId="{91E64EA2-5848-45D6-9AB2-625F7F0E60EC}" dt="2024-04-17T04:51:49.537" v="1" actId="47"/>
        <pc:sldMkLst>
          <pc:docMk/>
          <pc:sldMk cId="3122068096" sldId="305"/>
        </pc:sldMkLst>
      </pc:sldChg>
      <pc:sldChg chg="add ord">
        <pc:chgData name="Antony Nihoniho" userId="f7b2eaad-575a-4c58-9e86-fec84c00f397" providerId="ADAL" clId="{91E64EA2-5848-45D6-9AB2-625F7F0E60EC}" dt="2024-05-28T08:26:56.151" v="26144"/>
        <pc:sldMkLst>
          <pc:docMk/>
          <pc:sldMk cId="2317300166" sldId="340"/>
        </pc:sldMkLst>
      </pc:sldChg>
      <pc:sldChg chg="modSp mod">
        <pc:chgData name="Antony Nihoniho" userId="f7b2eaad-575a-4c58-9e86-fec84c00f397" providerId="ADAL" clId="{91E64EA2-5848-45D6-9AB2-625F7F0E60EC}" dt="2024-04-23T00:27:31.991" v="6736" actId="20577"/>
        <pc:sldMkLst>
          <pc:docMk/>
          <pc:sldMk cId="2294212854" sldId="376"/>
        </pc:sldMkLst>
        <pc:spChg chg="mod">
          <ac:chgData name="Antony Nihoniho" userId="f7b2eaad-575a-4c58-9e86-fec84c00f397" providerId="ADAL" clId="{91E64EA2-5848-45D6-9AB2-625F7F0E60EC}" dt="2024-04-23T00:27:31.991" v="6736" actId="20577"/>
          <ac:spMkLst>
            <pc:docMk/>
            <pc:sldMk cId="2294212854" sldId="376"/>
            <ac:spMk id="2" creationId="{00000000-0000-0000-0000-000000000000}"/>
          </ac:spMkLst>
        </pc:spChg>
      </pc:sldChg>
      <pc:sldChg chg="addSp delSp modSp add del mod delAnim modAnim">
        <pc:chgData name="Antony Nihoniho" userId="f7b2eaad-575a-4c58-9e86-fec84c00f397" providerId="ADAL" clId="{91E64EA2-5848-45D6-9AB2-625F7F0E60EC}" dt="2024-05-27T07:58:10.615" v="25468"/>
        <pc:sldMkLst>
          <pc:docMk/>
          <pc:sldMk cId="38588528" sldId="676"/>
        </pc:sldMkLst>
        <pc:spChg chg="mod">
          <ac:chgData name="Antony Nihoniho" userId="f7b2eaad-575a-4c58-9e86-fec84c00f397" providerId="ADAL" clId="{91E64EA2-5848-45D6-9AB2-625F7F0E60EC}" dt="2024-04-23T00:28:24.193" v="6743" actId="6549"/>
          <ac:spMkLst>
            <pc:docMk/>
            <pc:sldMk cId="38588528" sldId="676"/>
            <ac:spMk id="11" creationId="{9255C165-7F05-40C8-9002-6C95C7CA1A2E}"/>
          </ac:spMkLst>
        </pc:spChg>
        <pc:picChg chg="add mod">
          <ac:chgData name="Antony Nihoniho" userId="f7b2eaad-575a-4c58-9e86-fec84c00f397" providerId="ADAL" clId="{91E64EA2-5848-45D6-9AB2-625F7F0E60EC}" dt="2024-05-23T04:46:02.079" v="23667" actId="1076"/>
          <ac:picMkLst>
            <pc:docMk/>
            <pc:sldMk cId="38588528" sldId="676"/>
            <ac:picMk id="4" creationId="{DC68E35C-6B3A-6578-03D3-799FECADB855}"/>
          </ac:picMkLst>
        </pc:picChg>
        <pc:picChg chg="add del mod">
          <ac:chgData name="Antony Nihoniho" userId="f7b2eaad-575a-4c58-9e86-fec84c00f397" providerId="ADAL" clId="{91E64EA2-5848-45D6-9AB2-625F7F0E60EC}" dt="2024-05-23T04:44:39.566" v="23650" actId="478"/>
          <ac:picMkLst>
            <pc:docMk/>
            <pc:sldMk cId="38588528" sldId="676"/>
            <ac:picMk id="5" creationId="{63C5EE5C-960B-3750-A08E-107A4C74B40E}"/>
          </ac:picMkLst>
        </pc:picChg>
        <pc:picChg chg="del">
          <ac:chgData name="Antony Nihoniho" userId="f7b2eaad-575a-4c58-9e86-fec84c00f397" providerId="ADAL" clId="{91E64EA2-5848-45D6-9AB2-625F7F0E60EC}" dt="2024-04-23T00:28:00.759" v="6737" actId="478"/>
          <ac:picMkLst>
            <pc:docMk/>
            <pc:sldMk cId="38588528" sldId="676"/>
            <ac:picMk id="5" creationId="{E61FE6C2-2B86-403A-B30C-3323F6139ED9}"/>
          </ac:picMkLst>
        </pc:picChg>
        <pc:picChg chg="add mod">
          <ac:chgData name="Antony Nihoniho" userId="f7b2eaad-575a-4c58-9e86-fec84c00f397" providerId="ADAL" clId="{91E64EA2-5848-45D6-9AB2-625F7F0E60EC}" dt="2024-05-23T04:45:38.574" v="23659" actId="1076"/>
          <ac:picMkLst>
            <pc:docMk/>
            <pc:sldMk cId="38588528" sldId="676"/>
            <ac:picMk id="6" creationId="{0C5B5919-3071-87B2-7FD8-F2754E22B1B5}"/>
          </ac:picMkLst>
        </pc:picChg>
        <pc:picChg chg="add del">
          <ac:chgData name="Antony Nihoniho" userId="f7b2eaad-575a-4c58-9e86-fec84c00f397" providerId="ADAL" clId="{91E64EA2-5848-45D6-9AB2-625F7F0E60EC}" dt="2024-04-23T00:31:31.318" v="6754" actId="478"/>
          <ac:picMkLst>
            <pc:docMk/>
            <pc:sldMk cId="38588528" sldId="676"/>
            <ac:picMk id="7" creationId="{E274EB4B-0326-3241-B31E-D9EF75BD0A03}"/>
          </ac:picMkLst>
        </pc:picChg>
        <pc:picChg chg="add del mod">
          <ac:chgData name="Antony Nihoniho" userId="f7b2eaad-575a-4c58-9e86-fec84c00f397" providerId="ADAL" clId="{91E64EA2-5848-45D6-9AB2-625F7F0E60EC}" dt="2024-05-23T04:44:40.285" v="23651" actId="478"/>
          <ac:picMkLst>
            <pc:docMk/>
            <pc:sldMk cId="38588528" sldId="676"/>
            <ac:picMk id="7" creationId="{ECE65ADB-5C43-218D-5A47-955974A26E49}"/>
          </ac:picMkLst>
        </pc:picChg>
        <pc:picChg chg="add mod">
          <ac:chgData name="Antony Nihoniho" userId="f7b2eaad-575a-4c58-9e86-fec84c00f397" providerId="ADAL" clId="{91E64EA2-5848-45D6-9AB2-625F7F0E60EC}" dt="2024-05-23T04:46:00.690" v="23666" actId="1076"/>
          <ac:picMkLst>
            <pc:docMk/>
            <pc:sldMk cId="38588528" sldId="676"/>
            <ac:picMk id="9" creationId="{3160FCDA-9956-5DBE-54FD-E5389FF3470B}"/>
          </ac:picMkLst>
        </pc:picChg>
        <pc:picChg chg="mod">
          <ac:chgData name="Antony Nihoniho" userId="f7b2eaad-575a-4c58-9e86-fec84c00f397" providerId="ADAL" clId="{91E64EA2-5848-45D6-9AB2-625F7F0E60EC}" dt="2024-04-23T00:28:27.197" v="6744" actId="1076"/>
          <ac:picMkLst>
            <pc:docMk/>
            <pc:sldMk cId="38588528" sldId="676"/>
            <ac:picMk id="12" creationId="{6C4DA92E-9D93-4A5B-8A45-E922195EA707}"/>
          </ac:picMkLst>
        </pc:picChg>
        <pc:picChg chg="mod">
          <ac:chgData name="Antony Nihoniho" userId="f7b2eaad-575a-4c58-9e86-fec84c00f397" providerId="ADAL" clId="{91E64EA2-5848-45D6-9AB2-625F7F0E60EC}" dt="2024-04-23T00:28:28.877" v="6745" actId="1076"/>
          <ac:picMkLst>
            <pc:docMk/>
            <pc:sldMk cId="38588528" sldId="676"/>
            <ac:picMk id="13" creationId="{557DFA38-5C82-42D9-8293-BD6EB95F5CFC}"/>
          </ac:picMkLst>
        </pc:picChg>
        <pc:picChg chg="mod">
          <ac:chgData name="Antony Nihoniho" userId="f7b2eaad-575a-4c58-9e86-fec84c00f397" providerId="ADAL" clId="{91E64EA2-5848-45D6-9AB2-625F7F0E60EC}" dt="2024-04-23T00:28:30.709" v="6746" actId="1076"/>
          <ac:picMkLst>
            <pc:docMk/>
            <pc:sldMk cId="38588528" sldId="676"/>
            <ac:picMk id="14" creationId="{D2A5D15D-FAC6-443D-8271-6EAC13C36524}"/>
          </ac:picMkLst>
        </pc:picChg>
        <pc:picChg chg="mod">
          <ac:chgData name="Antony Nihoniho" userId="f7b2eaad-575a-4c58-9e86-fec84c00f397" providerId="ADAL" clId="{91E64EA2-5848-45D6-9AB2-625F7F0E60EC}" dt="2024-04-23T00:28:31.976" v="6747" actId="1076"/>
          <ac:picMkLst>
            <pc:docMk/>
            <pc:sldMk cId="38588528" sldId="676"/>
            <ac:picMk id="15" creationId="{5CDE4ADD-DF1F-4850-95F5-CA26BE6B9D13}"/>
          </ac:picMkLst>
        </pc:picChg>
        <pc:picChg chg="add mod">
          <ac:chgData name="Antony Nihoniho" userId="f7b2eaad-575a-4c58-9e86-fec84c00f397" providerId="ADAL" clId="{91E64EA2-5848-45D6-9AB2-625F7F0E60EC}" dt="2024-05-23T04:45:58.308" v="23665" actId="1076"/>
          <ac:picMkLst>
            <pc:docMk/>
            <pc:sldMk cId="38588528" sldId="676"/>
            <ac:picMk id="16" creationId="{3F39F8C8-6075-FA99-4B9D-6ABFACBA692D}"/>
          </ac:picMkLst>
        </pc:picChg>
      </pc:sldChg>
      <pc:sldChg chg="delSp modSp add del mod ord delAnim">
        <pc:chgData name="Antony Nihoniho" userId="f7b2eaad-575a-4c58-9e86-fec84c00f397" providerId="ADAL" clId="{91E64EA2-5848-45D6-9AB2-625F7F0E60EC}" dt="2024-05-08T02:19:45.665" v="14014" actId="47"/>
        <pc:sldMkLst>
          <pc:docMk/>
          <pc:sldMk cId="70550901" sldId="696"/>
        </pc:sldMkLst>
        <pc:spChg chg="del mod">
          <ac:chgData name="Antony Nihoniho" userId="f7b2eaad-575a-4c58-9e86-fec84c00f397" providerId="ADAL" clId="{91E64EA2-5848-45D6-9AB2-625F7F0E60EC}" dt="2024-05-02T04:22:52.583" v="11383" actId="21"/>
          <ac:spMkLst>
            <pc:docMk/>
            <pc:sldMk cId="70550901" sldId="696"/>
            <ac:spMk id="7" creationId="{4D64FAF3-EA5B-F25C-EE5A-149EFE44597F}"/>
          </ac:spMkLst>
        </pc:spChg>
        <pc:spChg chg="del mod">
          <ac:chgData name="Antony Nihoniho" userId="f7b2eaad-575a-4c58-9e86-fec84c00f397" providerId="ADAL" clId="{91E64EA2-5848-45D6-9AB2-625F7F0E60EC}" dt="2024-05-08T02:19:15.841" v="14007" actId="21"/>
          <ac:spMkLst>
            <pc:docMk/>
            <pc:sldMk cId="70550901" sldId="696"/>
            <ac:spMk id="8" creationId="{E37A72EF-6EB5-5D4A-3572-E331DC8F186D}"/>
          </ac:spMkLst>
        </pc:spChg>
        <pc:spChg chg="del mod">
          <ac:chgData name="Antony Nihoniho" userId="f7b2eaad-575a-4c58-9e86-fec84c00f397" providerId="ADAL" clId="{91E64EA2-5848-45D6-9AB2-625F7F0E60EC}" dt="2024-05-08T02:19:32.326" v="14009" actId="21"/>
          <ac:spMkLst>
            <pc:docMk/>
            <pc:sldMk cId="70550901" sldId="696"/>
            <ac:spMk id="10" creationId="{D11E1565-C0AF-4E16-2E30-A4763E837BEC}"/>
          </ac:spMkLst>
        </pc:spChg>
        <pc:picChg chg="del">
          <ac:chgData name="Antony Nihoniho" userId="f7b2eaad-575a-4c58-9e86-fec84c00f397" providerId="ADAL" clId="{91E64EA2-5848-45D6-9AB2-625F7F0E60EC}" dt="2024-05-08T02:18:45.498" v="13992" actId="21"/>
          <ac:picMkLst>
            <pc:docMk/>
            <pc:sldMk cId="70550901" sldId="696"/>
            <ac:picMk id="6" creationId="{E7516086-E92D-4E4C-9D31-E2F6C831827C}"/>
          </ac:picMkLst>
        </pc:picChg>
        <pc:picChg chg="del">
          <ac:chgData name="Antony Nihoniho" userId="f7b2eaad-575a-4c58-9e86-fec84c00f397" providerId="ADAL" clId="{91E64EA2-5848-45D6-9AB2-625F7F0E60EC}" dt="2024-05-08T02:18:54.775" v="13997" actId="21"/>
          <ac:picMkLst>
            <pc:docMk/>
            <pc:sldMk cId="70550901" sldId="696"/>
            <ac:picMk id="9" creationId="{CE43CF3A-D2B1-47AA-B53F-C7DA63B304BF}"/>
          </ac:picMkLst>
        </pc:picChg>
      </pc:sldChg>
      <pc:sldChg chg="del">
        <pc:chgData name="Antony Nihoniho" userId="f7b2eaad-575a-4c58-9e86-fec84c00f397" providerId="ADAL" clId="{91E64EA2-5848-45D6-9AB2-625F7F0E60EC}" dt="2024-04-17T04:51:49.357" v="0" actId="47"/>
        <pc:sldMkLst>
          <pc:docMk/>
          <pc:sldMk cId="1923763618" sldId="725"/>
        </pc:sldMkLst>
      </pc:sldChg>
      <pc:sldChg chg="del">
        <pc:chgData name="Antony Nihoniho" userId="f7b2eaad-575a-4c58-9e86-fec84c00f397" providerId="ADAL" clId="{91E64EA2-5848-45D6-9AB2-625F7F0E60EC}" dt="2024-04-23T00:33:46.882" v="6764" actId="47"/>
        <pc:sldMkLst>
          <pc:docMk/>
          <pc:sldMk cId="313341249" sldId="761"/>
        </pc:sldMkLst>
      </pc:sldChg>
      <pc:sldChg chg="addSp modSp add del mod ord modAnim">
        <pc:chgData name="Antony Nihoniho" userId="f7b2eaad-575a-4c58-9e86-fec84c00f397" providerId="ADAL" clId="{91E64EA2-5848-45D6-9AB2-625F7F0E60EC}" dt="2024-05-14T09:39:15.500" v="20776" actId="2696"/>
        <pc:sldMkLst>
          <pc:docMk/>
          <pc:sldMk cId="1391697043" sldId="767"/>
        </pc:sldMkLst>
        <pc:spChg chg="mod">
          <ac:chgData name="Antony Nihoniho" userId="f7b2eaad-575a-4c58-9e86-fec84c00f397" providerId="ADAL" clId="{91E64EA2-5848-45D6-9AB2-625F7F0E60EC}" dt="2024-05-02T04:14:09.959" v="11275"/>
          <ac:spMkLst>
            <pc:docMk/>
            <pc:sldMk cId="1391697043" sldId="767"/>
            <ac:spMk id="2" creationId="{00000000-0000-0000-0000-000000000000}"/>
          </ac:spMkLst>
        </pc:spChg>
        <pc:spChg chg="add mod">
          <ac:chgData name="Antony Nihoniho" userId="f7b2eaad-575a-4c58-9e86-fec84c00f397" providerId="ADAL" clId="{91E64EA2-5848-45D6-9AB2-625F7F0E60EC}" dt="2024-05-02T04:15:26.061" v="11289" actId="313"/>
          <ac:spMkLst>
            <pc:docMk/>
            <pc:sldMk cId="1391697043" sldId="767"/>
            <ac:spMk id="5" creationId="{10EAB5D6-28D8-6721-97BD-5938FD95B905}"/>
          </ac:spMkLst>
        </pc:spChg>
        <pc:spChg chg="mod">
          <ac:chgData name="Antony Nihoniho" userId="f7b2eaad-575a-4c58-9e86-fec84c00f397" providerId="ADAL" clId="{91E64EA2-5848-45D6-9AB2-625F7F0E60EC}" dt="2024-05-02T04:14:26.712" v="11279" actId="6549"/>
          <ac:spMkLst>
            <pc:docMk/>
            <pc:sldMk cId="1391697043" sldId="767"/>
            <ac:spMk id="7" creationId="{5E6E7150-ED3B-405E-AB16-38D32C999247}"/>
          </ac:spMkLst>
        </pc:spChg>
        <pc:spChg chg="add mod">
          <ac:chgData name="Antony Nihoniho" userId="f7b2eaad-575a-4c58-9e86-fec84c00f397" providerId="ADAL" clId="{91E64EA2-5848-45D6-9AB2-625F7F0E60EC}" dt="2024-05-02T04:14:44.302" v="11285" actId="1076"/>
          <ac:spMkLst>
            <pc:docMk/>
            <pc:sldMk cId="1391697043" sldId="767"/>
            <ac:spMk id="9" creationId="{B123E480-0992-80F3-8002-CB6173419D78}"/>
          </ac:spMkLst>
        </pc:spChg>
        <pc:picChg chg="mod">
          <ac:chgData name="Antony Nihoniho" userId="f7b2eaad-575a-4c58-9e86-fec84c00f397" providerId="ADAL" clId="{91E64EA2-5848-45D6-9AB2-625F7F0E60EC}" dt="2024-05-02T04:14:24.619" v="11278" actId="1076"/>
          <ac:picMkLst>
            <pc:docMk/>
            <pc:sldMk cId="1391697043" sldId="767"/>
            <ac:picMk id="4" creationId="{C5ACE84C-7C5B-4766-B61F-8EE681504875}"/>
          </ac:picMkLst>
        </pc:picChg>
        <pc:picChg chg="mod">
          <ac:chgData name="Antony Nihoniho" userId="f7b2eaad-575a-4c58-9e86-fec84c00f397" providerId="ADAL" clId="{91E64EA2-5848-45D6-9AB2-625F7F0E60EC}" dt="2024-05-02T04:14:37.282" v="11283" actId="1076"/>
          <ac:picMkLst>
            <pc:docMk/>
            <pc:sldMk cId="1391697043" sldId="767"/>
            <ac:picMk id="6" creationId="{DC460E5A-BF2F-68C4-CE82-0C447EC2A128}"/>
          </ac:picMkLst>
        </pc:picChg>
      </pc:sldChg>
      <pc:sldChg chg="addSp delSp modSp add mod ord delAnim modAnim">
        <pc:chgData name="Antony Nihoniho" userId="f7b2eaad-575a-4c58-9e86-fec84c00f397" providerId="ADAL" clId="{91E64EA2-5848-45D6-9AB2-625F7F0E60EC}" dt="2024-05-29T07:46:22.443" v="28551"/>
        <pc:sldMkLst>
          <pc:docMk/>
          <pc:sldMk cId="3795324818" sldId="781"/>
        </pc:sldMkLst>
        <pc:spChg chg="mod">
          <ac:chgData name="Antony Nihoniho" userId="f7b2eaad-575a-4c58-9e86-fec84c00f397" providerId="ADAL" clId="{91E64EA2-5848-45D6-9AB2-625F7F0E60EC}" dt="2024-05-08T02:21:20.365" v="14064" actId="20577"/>
          <ac:spMkLst>
            <pc:docMk/>
            <pc:sldMk cId="3795324818" sldId="781"/>
            <ac:spMk id="2" creationId="{00000000-0000-0000-0000-000000000000}"/>
          </ac:spMkLst>
        </pc:spChg>
        <pc:spChg chg="mod">
          <ac:chgData name="Antony Nihoniho" userId="f7b2eaad-575a-4c58-9e86-fec84c00f397" providerId="ADAL" clId="{91E64EA2-5848-45D6-9AB2-625F7F0E60EC}" dt="2024-05-08T02:16:02.734" v="13920" actId="1076"/>
          <ac:spMkLst>
            <pc:docMk/>
            <pc:sldMk cId="3795324818" sldId="781"/>
            <ac:spMk id="3" creationId="{CD8F8194-F494-4FE4-BEA4-9BF94E97A471}"/>
          </ac:spMkLst>
        </pc:spChg>
        <pc:spChg chg="mod">
          <ac:chgData name="Antony Nihoniho" userId="f7b2eaad-575a-4c58-9e86-fec84c00f397" providerId="ADAL" clId="{91E64EA2-5848-45D6-9AB2-625F7F0E60EC}" dt="2024-05-28T09:02:04.354" v="27567" actId="1076"/>
          <ac:spMkLst>
            <pc:docMk/>
            <pc:sldMk cId="3795324818" sldId="781"/>
            <ac:spMk id="5" creationId="{B6934D1E-F1F7-B30B-2774-7D1F146983FE}"/>
          </ac:spMkLst>
        </pc:spChg>
        <pc:spChg chg="add del mod">
          <ac:chgData name="Antony Nihoniho" userId="f7b2eaad-575a-4c58-9e86-fec84c00f397" providerId="ADAL" clId="{91E64EA2-5848-45D6-9AB2-625F7F0E60EC}" dt="2024-05-14T08:05:19.505" v="17137" actId="478"/>
          <ac:spMkLst>
            <pc:docMk/>
            <pc:sldMk cId="3795324818" sldId="781"/>
            <ac:spMk id="8" creationId="{D5AB692B-F8AA-32CC-DDC9-737581490235}"/>
          </ac:spMkLst>
        </pc:spChg>
        <pc:spChg chg="mod">
          <ac:chgData name="Antony Nihoniho" userId="f7b2eaad-575a-4c58-9e86-fec84c00f397" providerId="ADAL" clId="{91E64EA2-5848-45D6-9AB2-625F7F0E60EC}" dt="2024-05-28T09:02:00.205" v="27566" actId="1076"/>
          <ac:spMkLst>
            <pc:docMk/>
            <pc:sldMk cId="3795324818" sldId="781"/>
            <ac:spMk id="9" creationId="{22D93205-E826-3F2A-A84B-083459518BFF}"/>
          </ac:spMkLst>
        </pc:spChg>
        <pc:spChg chg="del mod">
          <ac:chgData name="Antony Nihoniho" userId="f7b2eaad-575a-4c58-9e86-fec84c00f397" providerId="ADAL" clId="{91E64EA2-5848-45D6-9AB2-625F7F0E60EC}" dt="2024-05-02T04:22:09.992" v="11372" actId="21"/>
          <ac:spMkLst>
            <pc:docMk/>
            <pc:sldMk cId="3795324818" sldId="781"/>
            <ac:spMk id="10" creationId="{51C70571-F973-80AE-349F-47EAD688B57F}"/>
          </ac:spMkLst>
        </pc:spChg>
        <pc:spChg chg="add mod">
          <ac:chgData name="Antony Nihoniho" userId="f7b2eaad-575a-4c58-9e86-fec84c00f397" providerId="ADAL" clId="{91E64EA2-5848-45D6-9AB2-625F7F0E60EC}" dt="2024-05-23T04:59:22.931" v="24293" actId="1076"/>
          <ac:spMkLst>
            <pc:docMk/>
            <pc:sldMk cId="3795324818" sldId="781"/>
            <ac:spMk id="11" creationId="{D11E1565-C0AF-4E16-2E30-A4763E837BEC}"/>
          </ac:spMkLst>
        </pc:spChg>
        <pc:spChg chg="add del mod">
          <ac:chgData name="Antony Nihoniho" userId="f7b2eaad-575a-4c58-9e86-fec84c00f397" providerId="ADAL" clId="{91E64EA2-5848-45D6-9AB2-625F7F0E60EC}" dt="2024-05-14T05:56:42.094" v="15881" actId="478"/>
          <ac:spMkLst>
            <pc:docMk/>
            <pc:sldMk cId="3795324818" sldId="781"/>
            <ac:spMk id="12" creationId="{909C27F5-6A57-33C3-89DB-D27FA9395F61}"/>
          </ac:spMkLst>
        </pc:spChg>
        <pc:picChg chg="add mod">
          <ac:chgData name="Antony Nihoniho" userId="f7b2eaad-575a-4c58-9e86-fec84c00f397" providerId="ADAL" clId="{91E64EA2-5848-45D6-9AB2-625F7F0E60EC}" dt="2024-05-14T05:55:49.910" v="15873" actId="1076"/>
          <ac:picMkLst>
            <pc:docMk/>
            <pc:sldMk cId="3795324818" sldId="781"/>
            <ac:picMk id="6" creationId="{E7516086-E92D-4E4C-9D31-E2F6C831827C}"/>
          </ac:picMkLst>
        </pc:picChg>
        <pc:picChg chg="del">
          <ac:chgData name="Antony Nihoniho" userId="f7b2eaad-575a-4c58-9e86-fec84c00f397" providerId="ADAL" clId="{91E64EA2-5848-45D6-9AB2-625F7F0E60EC}" dt="2024-05-08T02:18:38.915" v="13991" actId="478"/>
          <ac:picMkLst>
            <pc:docMk/>
            <pc:sldMk cId="3795324818" sldId="781"/>
            <ac:picMk id="8" creationId="{31DD0B13-08D7-4080-87AD-0D91C1EA2B3E}"/>
          </ac:picMkLst>
        </pc:picChg>
        <pc:picChg chg="add mod">
          <ac:chgData name="Antony Nihoniho" userId="f7b2eaad-575a-4c58-9e86-fec84c00f397" providerId="ADAL" clId="{91E64EA2-5848-45D6-9AB2-625F7F0E60EC}" dt="2024-05-14T05:55:51.926" v="15874" actId="1076"/>
          <ac:picMkLst>
            <pc:docMk/>
            <pc:sldMk cId="3795324818" sldId="781"/>
            <ac:picMk id="10" creationId="{CE43CF3A-D2B1-47AA-B53F-C7DA63B304BF}"/>
          </ac:picMkLst>
        </pc:picChg>
      </pc:sldChg>
      <pc:sldChg chg="del">
        <pc:chgData name="Antony Nihoniho" userId="f7b2eaad-575a-4c58-9e86-fec84c00f397" providerId="ADAL" clId="{91E64EA2-5848-45D6-9AB2-625F7F0E60EC}" dt="2024-04-17T04:51:49.727" v="2" actId="47"/>
        <pc:sldMkLst>
          <pc:docMk/>
          <pc:sldMk cId="1045630570" sldId="782"/>
        </pc:sldMkLst>
      </pc:sldChg>
      <pc:sldChg chg="addSp delSp modSp add mod ord modAnim">
        <pc:chgData name="Antony Nihoniho" userId="f7b2eaad-575a-4c58-9e86-fec84c00f397" providerId="ADAL" clId="{91E64EA2-5848-45D6-9AB2-625F7F0E60EC}" dt="2024-05-28T08:26:54.563" v="26142" actId="1076"/>
        <pc:sldMkLst>
          <pc:docMk/>
          <pc:sldMk cId="2312223462" sldId="790"/>
        </pc:sldMkLst>
        <pc:spChg chg="mod">
          <ac:chgData name="Antony Nihoniho" userId="f7b2eaad-575a-4c58-9e86-fec84c00f397" providerId="ADAL" clId="{91E64EA2-5848-45D6-9AB2-625F7F0E60EC}" dt="2024-05-16T03:40:26.486" v="23520" actId="20577"/>
          <ac:spMkLst>
            <pc:docMk/>
            <pc:sldMk cId="2312223462" sldId="790"/>
            <ac:spMk id="2" creationId="{00000000-0000-0000-0000-000000000000}"/>
          </ac:spMkLst>
        </pc:spChg>
        <pc:spChg chg="add del mod">
          <ac:chgData name="Antony Nihoniho" userId="f7b2eaad-575a-4c58-9e86-fec84c00f397" providerId="ADAL" clId="{91E64EA2-5848-45D6-9AB2-625F7F0E60EC}" dt="2024-05-23T05:58:53.642" v="25374" actId="478"/>
          <ac:spMkLst>
            <pc:docMk/>
            <pc:sldMk cId="2312223462" sldId="790"/>
            <ac:spMk id="3" creationId="{C9780381-DE57-08F8-5C7E-0F452EF3469A}"/>
          </ac:spMkLst>
        </pc:spChg>
        <pc:spChg chg="mod">
          <ac:chgData name="Antony Nihoniho" userId="f7b2eaad-575a-4c58-9e86-fec84c00f397" providerId="ADAL" clId="{91E64EA2-5848-45D6-9AB2-625F7F0E60EC}" dt="2024-05-28T08:26:54.563" v="26142" actId="1076"/>
          <ac:spMkLst>
            <pc:docMk/>
            <pc:sldMk cId="2312223462" sldId="790"/>
            <ac:spMk id="7" creationId="{5E6E7150-ED3B-405E-AB16-38D32C999247}"/>
          </ac:spMkLst>
        </pc:spChg>
        <pc:spChg chg="add del mod">
          <ac:chgData name="Antony Nihoniho" userId="f7b2eaad-575a-4c58-9e86-fec84c00f397" providerId="ADAL" clId="{91E64EA2-5848-45D6-9AB2-625F7F0E60EC}" dt="2024-05-28T08:26:50.622" v="26141" actId="478"/>
          <ac:spMkLst>
            <pc:docMk/>
            <pc:sldMk cId="2312223462" sldId="790"/>
            <ac:spMk id="9" creationId="{71208E7C-E31C-0FB1-D2B6-2AF4AD80E925}"/>
          </ac:spMkLst>
        </pc:spChg>
        <pc:picChg chg="del">
          <ac:chgData name="Antony Nihoniho" userId="f7b2eaad-575a-4c58-9e86-fec84c00f397" providerId="ADAL" clId="{91E64EA2-5848-45D6-9AB2-625F7F0E60EC}" dt="2024-04-17T08:05:40.212" v="2475" actId="478"/>
          <ac:picMkLst>
            <pc:docMk/>
            <pc:sldMk cId="2312223462" sldId="790"/>
            <ac:picMk id="4" creationId="{5E3E54CD-0234-B2B1-C80C-0B4C61281E98}"/>
          </ac:picMkLst>
        </pc:picChg>
        <pc:picChg chg="add del mod">
          <ac:chgData name="Antony Nihoniho" userId="f7b2eaad-575a-4c58-9e86-fec84c00f397" providerId="ADAL" clId="{91E64EA2-5848-45D6-9AB2-625F7F0E60EC}" dt="2024-05-23T05:59:33.566" v="25380" actId="478"/>
          <ac:picMkLst>
            <pc:docMk/>
            <pc:sldMk cId="2312223462" sldId="790"/>
            <ac:picMk id="5" creationId="{170317E2-4E8B-77CC-EEDD-E251C799719A}"/>
          </ac:picMkLst>
        </pc:picChg>
        <pc:picChg chg="add del mod">
          <ac:chgData name="Antony Nihoniho" userId="f7b2eaad-575a-4c58-9e86-fec84c00f397" providerId="ADAL" clId="{91E64EA2-5848-45D6-9AB2-625F7F0E60EC}" dt="2024-05-28T08:26:47.513" v="26140" actId="478"/>
          <ac:picMkLst>
            <pc:docMk/>
            <pc:sldMk cId="2312223462" sldId="790"/>
            <ac:picMk id="8" creationId="{94E78971-6DB9-501B-D488-CD7B6D19D0B3}"/>
          </ac:picMkLst>
        </pc:picChg>
      </pc:sldChg>
      <pc:sldChg chg="modSp add del mod">
        <pc:chgData name="Antony Nihoniho" userId="f7b2eaad-575a-4c58-9e86-fec84c00f397" providerId="ADAL" clId="{91E64EA2-5848-45D6-9AB2-625F7F0E60EC}" dt="2024-05-08T02:28:15.985" v="14326" actId="47"/>
        <pc:sldMkLst>
          <pc:docMk/>
          <pc:sldMk cId="3566893198" sldId="791"/>
        </pc:sldMkLst>
        <pc:spChg chg="mod">
          <ac:chgData name="Antony Nihoniho" userId="f7b2eaad-575a-4c58-9e86-fec84c00f397" providerId="ADAL" clId="{91E64EA2-5848-45D6-9AB2-625F7F0E60EC}" dt="2024-05-08T02:24:26.956" v="14294" actId="1076"/>
          <ac:spMkLst>
            <pc:docMk/>
            <pc:sldMk cId="3566893198" sldId="791"/>
            <ac:spMk id="4" creationId="{ABB8F6F6-6193-6F92-E2B8-34A679E8CB6B}"/>
          </ac:spMkLst>
        </pc:spChg>
        <pc:spChg chg="mod">
          <ac:chgData name="Antony Nihoniho" userId="f7b2eaad-575a-4c58-9e86-fec84c00f397" providerId="ADAL" clId="{91E64EA2-5848-45D6-9AB2-625F7F0E60EC}" dt="2024-05-08T02:26:27.181" v="14325" actId="113"/>
          <ac:spMkLst>
            <pc:docMk/>
            <pc:sldMk cId="3566893198" sldId="791"/>
            <ac:spMk id="7" creationId="{5E6E7150-ED3B-405E-AB16-38D32C999247}"/>
          </ac:spMkLst>
        </pc:spChg>
      </pc:sldChg>
      <pc:sldChg chg="addSp delSp modSp add mod ord delAnim modAnim">
        <pc:chgData name="Antony Nihoniho" userId="f7b2eaad-575a-4c58-9e86-fec84c00f397" providerId="ADAL" clId="{91E64EA2-5848-45D6-9AB2-625F7F0E60EC}" dt="2024-05-29T07:47:26.258" v="28554"/>
        <pc:sldMkLst>
          <pc:docMk/>
          <pc:sldMk cId="932938416" sldId="794"/>
        </pc:sldMkLst>
        <pc:spChg chg="add mod">
          <ac:chgData name="Antony Nihoniho" userId="f7b2eaad-575a-4c58-9e86-fec84c00f397" providerId="ADAL" clId="{91E64EA2-5848-45D6-9AB2-625F7F0E60EC}" dt="2024-05-16T04:18:42.707" v="23634" actId="20577"/>
          <ac:spMkLst>
            <pc:docMk/>
            <pc:sldMk cId="932938416" sldId="794"/>
            <ac:spMk id="2" creationId="{5B804B2D-275D-47EA-A057-9F37C374183C}"/>
          </ac:spMkLst>
        </pc:spChg>
        <pc:spChg chg="del mod">
          <ac:chgData name="Antony Nihoniho" userId="f7b2eaad-575a-4c58-9e86-fec84c00f397" providerId="ADAL" clId="{91E64EA2-5848-45D6-9AB2-625F7F0E60EC}" dt="2024-05-02T04:07:25.117" v="11225"/>
          <ac:spMkLst>
            <pc:docMk/>
            <pc:sldMk cId="932938416" sldId="794"/>
            <ac:spMk id="5" creationId="{5B804B2D-275D-47EA-A057-9F37C374183C}"/>
          </ac:spMkLst>
        </pc:spChg>
        <pc:spChg chg="del mod">
          <ac:chgData name="Antony Nihoniho" userId="f7b2eaad-575a-4c58-9e86-fec84c00f397" providerId="ADAL" clId="{91E64EA2-5848-45D6-9AB2-625F7F0E60EC}" dt="2024-05-02T04:07:25.117" v="11227"/>
          <ac:spMkLst>
            <pc:docMk/>
            <pc:sldMk cId="932938416" sldId="794"/>
            <ac:spMk id="6" creationId="{0734C6CC-122C-40F9-9477-944729B2C447}"/>
          </ac:spMkLst>
        </pc:spChg>
        <pc:spChg chg="del">
          <ac:chgData name="Antony Nihoniho" userId="f7b2eaad-575a-4c58-9e86-fec84c00f397" providerId="ADAL" clId="{91E64EA2-5848-45D6-9AB2-625F7F0E60EC}" dt="2024-05-02T04:05:40.508" v="11138" actId="21"/>
          <ac:spMkLst>
            <pc:docMk/>
            <pc:sldMk cId="932938416" sldId="794"/>
            <ac:spMk id="7" creationId="{D87A774E-E46C-4633-B91D-3FD8D5EC91F5}"/>
          </ac:spMkLst>
        </pc:spChg>
      </pc:sldChg>
      <pc:sldChg chg="addSp delSp modSp add mod delAnim modAnim">
        <pc:chgData name="Antony Nihoniho" userId="f7b2eaad-575a-4c58-9e86-fec84c00f397" providerId="ADAL" clId="{91E64EA2-5848-45D6-9AB2-625F7F0E60EC}" dt="2024-05-29T08:39:41.784" v="29168" actId="20577"/>
        <pc:sldMkLst>
          <pc:docMk/>
          <pc:sldMk cId="3425547606" sldId="795"/>
        </pc:sldMkLst>
        <pc:spChg chg="add del mod">
          <ac:chgData name="Antony Nihoniho" userId="f7b2eaad-575a-4c58-9e86-fec84c00f397" providerId="ADAL" clId="{91E64EA2-5848-45D6-9AB2-625F7F0E60EC}" dt="2024-05-29T07:57:46.157" v="28832"/>
          <ac:spMkLst>
            <pc:docMk/>
            <pc:sldMk cId="3425547606" sldId="795"/>
            <ac:spMk id="3" creationId="{07B4C19D-14BC-7FAC-588C-EB06FE860DA5}"/>
          </ac:spMkLst>
        </pc:spChg>
        <pc:spChg chg="mod">
          <ac:chgData name="Antony Nihoniho" userId="f7b2eaad-575a-4c58-9e86-fec84c00f397" providerId="ADAL" clId="{91E64EA2-5848-45D6-9AB2-625F7F0E60EC}" dt="2024-05-29T08:39:41.784" v="29168" actId="20577"/>
          <ac:spMkLst>
            <pc:docMk/>
            <pc:sldMk cId="3425547606" sldId="795"/>
            <ac:spMk id="6" creationId="{7C62FE09-5C19-B50B-53C8-D6722F74B2BF}"/>
          </ac:spMkLst>
        </pc:spChg>
        <pc:spChg chg="mod">
          <ac:chgData name="Antony Nihoniho" userId="f7b2eaad-575a-4c58-9e86-fec84c00f397" providerId="ADAL" clId="{91E64EA2-5848-45D6-9AB2-625F7F0E60EC}" dt="2024-05-29T07:53:45.985" v="28700" actId="255"/>
          <ac:spMkLst>
            <pc:docMk/>
            <pc:sldMk cId="3425547606" sldId="795"/>
            <ac:spMk id="32" creationId="{37D9F640-BBD8-4C53-8104-9AF73C813475}"/>
          </ac:spMkLst>
        </pc:spChg>
        <pc:picChg chg="add mod">
          <ac:chgData name="Antony Nihoniho" userId="f7b2eaad-575a-4c58-9e86-fec84c00f397" providerId="ADAL" clId="{91E64EA2-5848-45D6-9AB2-625F7F0E60EC}" dt="2024-05-14T09:32:10.550" v="20089" actId="1076"/>
          <ac:picMkLst>
            <pc:docMk/>
            <pc:sldMk cId="3425547606" sldId="795"/>
            <ac:picMk id="2" creationId="{C4560C67-25C1-574A-D8FD-D997118CE98B}"/>
          </ac:picMkLst>
        </pc:picChg>
      </pc:sldChg>
      <pc:sldChg chg="addSp modSp add del mod modAnim">
        <pc:chgData name="Antony Nihoniho" userId="f7b2eaad-575a-4c58-9e86-fec84c00f397" providerId="ADAL" clId="{91E64EA2-5848-45D6-9AB2-625F7F0E60EC}" dt="2024-05-02T04:20:35.274" v="11360" actId="2696"/>
        <pc:sldMkLst>
          <pc:docMk/>
          <pc:sldMk cId="1052327021" sldId="797"/>
        </pc:sldMkLst>
        <pc:spChg chg="mod">
          <ac:chgData name="Antony Nihoniho" userId="f7b2eaad-575a-4c58-9e86-fec84c00f397" providerId="ADAL" clId="{91E64EA2-5848-45D6-9AB2-625F7F0E60EC}" dt="2024-04-17T08:33:10.437" v="3093" actId="20577"/>
          <ac:spMkLst>
            <pc:docMk/>
            <pc:sldMk cId="1052327021" sldId="797"/>
            <ac:spMk id="2" creationId="{00000000-0000-0000-0000-000000000000}"/>
          </ac:spMkLst>
        </pc:spChg>
        <pc:spChg chg="mod">
          <ac:chgData name="Antony Nihoniho" userId="f7b2eaad-575a-4c58-9e86-fec84c00f397" providerId="ADAL" clId="{91E64EA2-5848-45D6-9AB2-625F7F0E60EC}" dt="2024-04-17T08:32:47.896" v="3062" actId="20577"/>
          <ac:spMkLst>
            <pc:docMk/>
            <pc:sldMk cId="1052327021" sldId="797"/>
            <ac:spMk id="7" creationId="{5E6E7150-ED3B-405E-AB16-38D32C999247}"/>
          </ac:spMkLst>
        </pc:spChg>
        <pc:picChg chg="mod">
          <ac:chgData name="Antony Nihoniho" userId="f7b2eaad-575a-4c58-9e86-fec84c00f397" providerId="ADAL" clId="{91E64EA2-5848-45D6-9AB2-625F7F0E60EC}" dt="2024-04-17T08:33:36.243" v="3094" actId="14100"/>
          <ac:picMkLst>
            <pc:docMk/>
            <pc:sldMk cId="1052327021" sldId="797"/>
            <ac:picMk id="6" creationId="{86FADEB4-33FA-4105-B783-3B6664F2E46E}"/>
          </ac:picMkLst>
        </pc:picChg>
        <pc:picChg chg="add mod">
          <ac:chgData name="Antony Nihoniho" userId="f7b2eaad-575a-4c58-9e86-fec84c00f397" providerId="ADAL" clId="{91E64EA2-5848-45D6-9AB2-625F7F0E60EC}" dt="2024-04-17T08:33:50.170" v="3098" actId="1076"/>
          <ac:picMkLst>
            <pc:docMk/>
            <pc:sldMk cId="1052327021" sldId="797"/>
            <ac:picMk id="8" creationId="{00000000-0000-0000-0000-000000000000}"/>
          </ac:picMkLst>
        </pc:picChg>
      </pc:sldChg>
      <pc:sldChg chg="modSp add mod ord">
        <pc:chgData name="Antony Nihoniho" userId="f7b2eaad-575a-4c58-9e86-fec84c00f397" providerId="ADAL" clId="{91E64EA2-5848-45D6-9AB2-625F7F0E60EC}" dt="2024-05-06T03:45:06.867" v="13361" actId="20577"/>
        <pc:sldMkLst>
          <pc:docMk/>
          <pc:sldMk cId="2900949978" sldId="799"/>
        </pc:sldMkLst>
        <pc:spChg chg="mod">
          <ac:chgData name="Antony Nihoniho" userId="f7b2eaad-575a-4c58-9e86-fec84c00f397" providerId="ADAL" clId="{91E64EA2-5848-45D6-9AB2-625F7F0E60EC}" dt="2024-05-06T03:45:06.867" v="13361" actId="20577"/>
          <ac:spMkLst>
            <pc:docMk/>
            <pc:sldMk cId="2900949978" sldId="799"/>
            <ac:spMk id="2" creationId="{00000000-0000-0000-0000-000000000000}"/>
          </ac:spMkLst>
        </pc:spChg>
      </pc:sldChg>
      <pc:sldChg chg="delSp modSp add mod ord delAnim modAnim">
        <pc:chgData name="Antony Nihoniho" userId="f7b2eaad-575a-4c58-9e86-fec84c00f397" providerId="ADAL" clId="{91E64EA2-5848-45D6-9AB2-625F7F0E60EC}" dt="2024-05-29T22:45:04.006" v="29342" actId="20577"/>
        <pc:sldMkLst>
          <pc:docMk/>
          <pc:sldMk cId="2567929510" sldId="800"/>
        </pc:sldMkLst>
        <pc:spChg chg="mod">
          <ac:chgData name="Antony Nihoniho" userId="f7b2eaad-575a-4c58-9e86-fec84c00f397" providerId="ADAL" clId="{91E64EA2-5848-45D6-9AB2-625F7F0E60EC}" dt="2024-05-27T09:21:56.288" v="26086" actId="122"/>
          <ac:spMkLst>
            <pc:docMk/>
            <pc:sldMk cId="2567929510" sldId="800"/>
            <ac:spMk id="2" creationId="{00000000-0000-0000-0000-000000000000}"/>
          </ac:spMkLst>
        </pc:spChg>
        <pc:spChg chg="del">
          <ac:chgData name="Antony Nihoniho" userId="f7b2eaad-575a-4c58-9e86-fec84c00f397" providerId="ADAL" clId="{91E64EA2-5848-45D6-9AB2-625F7F0E60EC}" dt="2024-05-02T04:42:34.502" v="12437" actId="478"/>
          <ac:spMkLst>
            <pc:docMk/>
            <pc:sldMk cId="2567929510" sldId="800"/>
            <ac:spMk id="3" creationId="{15B2B3F9-0C0A-F8BC-0D6C-194838501A14}"/>
          </ac:spMkLst>
        </pc:spChg>
        <pc:spChg chg="mod">
          <ac:chgData name="Antony Nihoniho" userId="f7b2eaad-575a-4c58-9e86-fec84c00f397" providerId="ADAL" clId="{91E64EA2-5848-45D6-9AB2-625F7F0E60EC}" dt="2024-05-02T04:40:11.756" v="12375" actId="6549"/>
          <ac:spMkLst>
            <pc:docMk/>
            <pc:sldMk cId="2567929510" sldId="800"/>
            <ac:spMk id="4" creationId="{00000000-0000-0000-0000-000000000000}"/>
          </ac:spMkLst>
        </pc:spChg>
        <pc:spChg chg="del">
          <ac:chgData name="Antony Nihoniho" userId="f7b2eaad-575a-4c58-9e86-fec84c00f397" providerId="ADAL" clId="{91E64EA2-5848-45D6-9AB2-625F7F0E60EC}" dt="2024-05-02T04:42:36.842" v="12438" actId="478"/>
          <ac:spMkLst>
            <pc:docMk/>
            <pc:sldMk cId="2567929510" sldId="800"/>
            <ac:spMk id="6" creationId="{A4CFC584-6C54-8CB9-F500-91299C942C6D}"/>
          </ac:spMkLst>
        </pc:spChg>
        <pc:spChg chg="mod">
          <ac:chgData name="Antony Nihoniho" userId="f7b2eaad-575a-4c58-9e86-fec84c00f397" providerId="ADAL" clId="{91E64EA2-5848-45D6-9AB2-625F7F0E60EC}" dt="2024-05-29T22:45:04.006" v="29342" actId="20577"/>
          <ac:spMkLst>
            <pc:docMk/>
            <pc:sldMk cId="2567929510" sldId="800"/>
            <ac:spMk id="7" creationId="{E77D2AF4-6807-D559-66AA-100ED696F940}"/>
          </ac:spMkLst>
        </pc:spChg>
        <pc:picChg chg="mod">
          <ac:chgData name="Antony Nihoniho" userId="f7b2eaad-575a-4c58-9e86-fec84c00f397" providerId="ADAL" clId="{91E64EA2-5848-45D6-9AB2-625F7F0E60EC}" dt="2024-05-02T04:45:31.308" v="12752" actId="14100"/>
          <ac:picMkLst>
            <pc:docMk/>
            <pc:sldMk cId="2567929510" sldId="800"/>
            <ac:picMk id="5" creationId="{89237922-7258-47F0-9751-FB03814A7406}"/>
          </ac:picMkLst>
        </pc:picChg>
      </pc:sldChg>
      <pc:sldChg chg="del">
        <pc:chgData name="Antony Nihoniho" userId="f7b2eaad-575a-4c58-9e86-fec84c00f397" providerId="ADAL" clId="{91E64EA2-5848-45D6-9AB2-625F7F0E60EC}" dt="2024-04-17T04:51:51.071" v="3" actId="47"/>
        <pc:sldMkLst>
          <pc:docMk/>
          <pc:sldMk cId="1137245090" sldId="803"/>
        </pc:sldMkLst>
      </pc:sldChg>
      <pc:sldChg chg="delSp modSp add del mod delAnim modAnim">
        <pc:chgData name="Antony Nihoniho" userId="f7b2eaad-575a-4c58-9e86-fec84c00f397" providerId="ADAL" clId="{91E64EA2-5848-45D6-9AB2-625F7F0E60EC}" dt="2024-05-28T08:50:15.903" v="27159" actId="47"/>
        <pc:sldMkLst>
          <pc:docMk/>
          <pc:sldMk cId="1799484403" sldId="811"/>
        </pc:sldMkLst>
        <pc:spChg chg="mod">
          <ac:chgData name="Antony Nihoniho" userId="f7b2eaad-575a-4c58-9e86-fec84c00f397" providerId="ADAL" clId="{91E64EA2-5848-45D6-9AB2-625F7F0E60EC}" dt="2024-04-17T05:09:46.750" v="922" actId="20577"/>
          <ac:spMkLst>
            <pc:docMk/>
            <pc:sldMk cId="1799484403" sldId="811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28T08:46:52.192" v="26999" actId="21"/>
          <ac:spMkLst>
            <pc:docMk/>
            <pc:sldMk cId="1799484403" sldId="811"/>
            <ac:spMk id="41987" creationId="{00000000-0000-0000-0000-000000000000}"/>
          </ac:spMkLst>
        </pc:spChg>
        <pc:picChg chg="del">
          <ac:chgData name="Antony Nihoniho" userId="f7b2eaad-575a-4c58-9e86-fec84c00f397" providerId="ADAL" clId="{91E64EA2-5848-45D6-9AB2-625F7F0E60EC}" dt="2024-04-17T05:09:25.910" v="899" actId="478"/>
          <ac:picMkLst>
            <pc:docMk/>
            <pc:sldMk cId="1799484403" sldId="811"/>
            <ac:picMk id="5" creationId="{C6D4E4B0-88E2-11B0-AC81-16B913709DC1}"/>
          </ac:picMkLst>
        </pc:picChg>
      </pc:sldChg>
      <pc:sldChg chg="add del">
        <pc:chgData name="Antony Nihoniho" userId="f7b2eaad-575a-4c58-9e86-fec84c00f397" providerId="ADAL" clId="{91E64EA2-5848-45D6-9AB2-625F7F0E60EC}" dt="2024-04-17T05:20:23.957" v="1028" actId="47"/>
        <pc:sldMkLst>
          <pc:docMk/>
          <pc:sldMk cId="261119386" sldId="813"/>
        </pc:sldMkLst>
      </pc:sldChg>
      <pc:sldChg chg="add del">
        <pc:chgData name="Antony Nihoniho" userId="f7b2eaad-575a-4c58-9e86-fec84c00f397" providerId="ADAL" clId="{91E64EA2-5848-45D6-9AB2-625F7F0E60EC}" dt="2024-04-17T05:19:47.486" v="1027" actId="47"/>
        <pc:sldMkLst>
          <pc:docMk/>
          <pc:sldMk cId="3995785009" sldId="821"/>
        </pc:sldMkLst>
      </pc:sldChg>
      <pc:sldChg chg="delSp modSp add mod modAnim">
        <pc:chgData name="Antony Nihoniho" userId="f7b2eaad-575a-4c58-9e86-fec84c00f397" providerId="ADAL" clId="{91E64EA2-5848-45D6-9AB2-625F7F0E60EC}" dt="2024-05-29T07:32:28.506" v="28311" actId="20577"/>
        <pc:sldMkLst>
          <pc:docMk/>
          <pc:sldMk cId="2908963831" sldId="855"/>
        </pc:sldMkLst>
        <pc:spChg chg="mod">
          <ac:chgData name="Antony Nihoniho" userId="f7b2eaad-575a-4c58-9e86-fec84c00f397" providerId="ADAL" clId="{91E64EA2-5848-45D6-9AB2-625F7F0E60EC}" dt="2024-04-17T05:02:10.930" v="420" actId="120"/>
          <ac:spMkLst>
            <pc:docMk/>
            <pc:sldMk cId="2908963831" sldId="855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29T07:32:28.506" v="28311" actId="20577"/>
          <ac:spMkLst>
            <pc:docMk/>
            <pc:sldMk cId="2908963831" sldId="855"/>
            <ac:spMk id="41987" creationId="{00000000-0000-0000-0000-000000000000}"/>
          </ac:spMkLst>
        </pc:spChg>
        <pc:picChg chg="del mod">
          <ac:chgData name="Antony Nihoniho" userId="f7b2eaad-575a-4c58-9e86-fec84c00f397" providerId="ADAL" clId="{91E64EA2-5848-45D6-9AB2-625F7F0E60EC}" dt="2024-04-17T04:56:36.342" v="143" actId="478"/>
          <ac:picMkLst>
            <pc:docMk/>
            <pc:sldMk cId="2908963831" sldId="855"/>
            <ac:picMk id="3" creationId="{FB2BD01A-405A-71B9-6623-E9F0345B5A5B}"/>
          </ac:picMkLst>
        </pc:picChg>
      </pc:sldChg>
      <pc:sldChg chg="modSp add mod modAnim">
        <pc:chgData name="Antony Nihoniho" userId="f7b2eaad-575a-4c58-9e86-fec84c00f397" providerId="ADAL" clId="{91E64EA2-5848-45D6-9AB2-625F7F0E60EC}" dt="2024-05-29T03:16:09.953" v="28105" actId="20577"/>
        <pc:sldMkLst>
          <pc:docMk/>
          <pc:sldMk cId="2282224831" sldId="856"/>
        </pc:sldMkLst>
        <pc:spChg chg="mod">
          <ac:chgData name="Antony Nihoniho" userId="f7b2eaad-575a-4c58-9e86-fec84c00f397" providerId="ADAL" clId="{91E64EA2-5848-45D6-9AB2-625F7F0E60EC}" dt="2024-04-17T05:09:13.253" v="898" actId="20577"/>
          <ac:spMkLst>
            <pc:docMk/>
            <pc:sldMk cId="2282224831" sldId="856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29T03:16:09.953" v="28105" actId="20577"/>
          <ac:spMkLst>
            <pc:docMk/>
            <pc:sldMk cId="2282224831" sldId="856"/>
            <ac:spMk id="41987" creationId="{00000000-0000-0000-0000-000000000000}"/>
          </ac:spMkLst>
        </pc:spChg>
      </pc:sldChg>
      <pc:sldChg chg="addSp delSp modSp add mod modAnim">
        <pc:chgData name="Antony Nihoniho" userId="f7b2eaad-575a-4c58-9e86-fec84c00f397" providerId="ADAL" clId="{91E64EA2-5848-45D6-9AB2-625F7F0E60EC}" dt="2024-05-29T03:18:29.926" v="28147" actId="14100"/>
        <pc:sldMkLst>
          <pc:docMk/>
          <pc:sldMk cId="657029640" sldId="857"/>
        </pc:sldMkLst>
        <pc:spChg chg="mod">
          <ac:chgData name="Antony Nihoniho" userId="f7b2eaad-575a-4c58-9e86-fec84c00f397" providerId="ADAL" clId="{91E64EA2-5848-45D6-9AB2-625F7F0E60EC}" dt="2024-04-17T05:19:32.266" v="1026" actId="20577"/>
          <ac:spMkLst>
            <pc:docMk/>
            <pc:sldMk cId="657029640" sldId="857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29T03:18:09.181" v="28141" actId="20577"/>
          <ac:spMkLst>
            <pc:docMk/>
            <pc:sldMk cId="657029640" sldId="857"/>
            <ac:spMk id="41987" creationId="{00000000-0000-0000-0000-000000000000}"/>
          </ac:spMkLst>
        </pc:spChg>
        <pc:picChg chg="mod">
          <ac:chgData name="Antony Nihoniho" userId="f7b2eaad-575a-4c58-9e86-fec84c00f397" providerId="ADAL" clId="{91E64EA2-5848-45D6-9AB2-625F7F0E60EC}" dt="2024-05-29T03:18:29.926" v="28147" actId="14100"/>
          <ac:picMkLst>
            <pc:docMk/>
            <pc:sldMk cId="657029640" sldId="857"/>
            <ac:picMk id="3" creationId="{7518BBB7-A966-F793-8C2A-082A58D78DB8}"/>
          </ac:picMkLst>
        </pc:picChg>
        <pc:picChg chg="add del mod">
          <ac:chgData name="Antony Nihoniho" userId="f7b2eaad-575a-4c58-9e86-fec84c00f397" providerId="ADAL" clId="{91E64EA2-5848-45D6-9AB2-625F7F0E60EC}" dt="2024-04-17T05:21:54.685" v="1043" actId="478"/>
          <ac:picMkLst>
            <pc:docMk/>
            <pc:sldMk cId="657029640" sldId="857"/>
            <ac:picMk id="4" creationId="{E3C2AB2C-3DEE-2252-32E7-57B67243CF1A}"/>
          </ac:picMkLst>
        </pc:picChg>
        <pc:picChg chg="add mod">
          <ac:chgData name="Antony Nihoniho" userId="f7b2eaad-575a-4c58-9e86-fec84c00f397" providerId="ADAL" clId="{91E64EA2-5848-45D6-9AB2-625F7F0E60EC}" dt="2024-05-29T03:18:24.714" v="28145" actId="1076"/>
          <ac:picMkLst>
            <pc:docMk/>
            <pc:sldMk cId="657029640" sldId="857"/>
            <ac:picMk id="6" creationId="{AA696B71-4DBB-FCB5-6A03-EB07EA89A166}"/>
          </ac:picMkLst>
        </pc:picChg>
      </pc:sldChg>
      <pc:sldChg chg="modSp add mod modAnim">
        <pc:chgData name="Antony Nihoniho" userId="f7b2eaad-575a-4c58-9e86-fec84c00f397" providerId="ADAL" clId="{91E64EA2-5848-45D6-9AB2-625F7F0E60EC}" dt="2024-05-29T21:47:06.887" v="29263" actId="20577"/>
        <pc:sldMkLst>
          <pc:docMk/>
          <pc:sldMk cId="1757534031" sldId="858"/>
        </pc:sldMkLst>
        <pc:spChg chg="mod">
          <ac:chgData name="Antony Nihoniho" userId="f7b2eaad-575a-4c58-9e86-fec84c00f397" providerId="ADAL" clId="{91E64EA2-5848-45D6-9AB2-625F7F0E60EC}" dt="2024-05-29T21:47:06.887" v="29263" actId="20577"/>
          <ac:spMkLst>
            <pc:docMk/>
            <pc:sldMk cId="1757534031" sldId="858"/>
            <ac:spMk id="41987" creationId="{00000000-0000-0000-0000-000000000000}"/>
          </ac:spMkLst>
        </pc:spChg>
      </pc:sldChg>
      <pc:sldChg chg="modSp add del mod modAnim">
        <pc:chgData name="Antony Nihoniho" userId="f7b2eaad-575a-4c58-9e86-fec84c00f397" providerId="ADAL" clId="{91E64EA2-5848-45D6-9AB2-625F7F0E60EC}" dt="2024-04-17T05:33:35.220" v="1794" actId="47"/>
        <pc:sldMkLst>
          <pc:docMk/>
          <pc:sldMk cId="3866671761" sldId="859"/>
        </pc:sldMkLst>
        <pc:spChg chg="mod">
          <ac:chgData name="Antony Nihoniho" userId="f7b2eaad-575a-4c58-9e86-fec84c00f397" providerId="ADAL" clId="{91E64EA2-5848-45D6-9AB2-625F7F0E60EC}" dt="2024-04-17T05:05:39.170" v="785" actId="20577"/>
          <ac:spMkLst>
            <pc:docMk/>
            <pc:sldMk cId="3866671761" sldId="859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4-17T05:33:15.575" v="1787" actId="21"/>
          <ac:spMkLst>
            <pc:docMk/>
            <pc:sldMk cId="3866671761" sldId="859"/>
            <ac:spMk id="41987" creationId="{00000000-0000-0000-0000-000000000000}"/>
          </ac:spMkLst>
        </pc:spChg>
      </pc:sldChg>
      <pc:sldChg chg="modSp add del mod ord modAnim">
        <pc:chgData name="Antony Nihoniho" userId="f7b2eaad-575a-4c58-9e86-fec84c00f397" providerId="ADAL" clId="{91E64EA2-5848-45D6-9AB2-625F7F0E60EC}" dt="2024-05-15T08:46:43.308" v="21555" actId="2696"/>
        <pc:sldMkLst>
          <pc:docMk/>
          <pc:sldMk cId="2506328716" sldId="860"/>
        </pc:sldMkLst>
        <pc:spChg chg="mod">
          <ac:chgData name="Antony Nihoniho" userId="f7b2eaad-575a-4c58-9e86-fec84c00f397" providerId="ADAL" clId="{91E64EA2-5848-45D6-9AB2-625F7F0E60EC}" dt="2024-04-17T05:22:40.235" v="1054" actId="255"/>
          <ac:spMkLst>
            <pc:docMk/>
            <pc:sldMk cId="2506328716" sldId="860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01T04:37:34.476" v="7398" actId="20577"/>
          <ac:spMkLst>
            <pc:docMk/>
            <pc:sldMk cId="2506328716" sldId="860"/>
            <ac:spMk id="41987" creationId="{00000000-0000-0000-0000-000000000000}"/>
          </ac:spMkLst>
        </pc:spChg>
      </pc:sldChg>
      <pc:sldChg chg="modSp add del mod ord modAnim">
        <pc:chgData name="Antony Nihoniho" userId="f7b2eaad-575a-4c58-9e86-fec84c00f397" providerId="ADAL" clId="{91E64EA2-5848-45D6-9AB2-625F7F0E60EC}" dt="2024-05-15T08:46:43.308" v="21555" actId="2696"/>
        <pc:sldMkLst>
          <pc:docMk/>
          <pc:sldMk cId="3272490934" sldId="861"/>
        </pc:sldMkLst>
        <pc:spChg chg="mod">
          <ac:chgData name="Antony Nihoniho" userId="f7b2eaad-575a-4c58-9e86-fec84c00f397" providerId="ADAL" clId="{91E64EA2-5848-45D6-9AB2-625F7F0E60EC}" dt="2024-04-17T05:27:12.133" v="1579" actId="20577"/>
          <ac:spMkLst>
            <pc:docMk/>
            <pc:sldMk cId="3272490934" sldId="861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06T04:27:46.749" v="13784" actId="20577"/>
          <ac:spMkLst>
            <pc:docMk/>
            <pc:sldMk cId="3272490934" sldId="861"/>
            <ac:spMk id="41987" creationId="{00000000-0000-0000-0000-000000000000}"/>
          </ac:spMkLst>
        </pc:spChg>
      </pc:sldChg>
      <pc:sldChg chg="addSp delSp modSp add mod ord modAnim">
        <pc:chgData name="Antony Nihoniho" userId="f7b2eaad-575a-4c58-9e86-fec84c00f397" providerId="ADAL" clId="{91E64EA2-5848-45D6-9AB2-625F7F0E60EC}" dt="2024-05-27T08:13:07.366" v="25610"/>
        <pc:sldMkLst>
          <pc:docMk/>
          <pc:sldMk cId="3494325714" sldId="862"/>
        </pc:sldMkLst>
        <pc:spChg chg="mod">
          <ac:chgData name="Antony Nihoniho" userId="f7b2eaad-575a-4c58-9e86-fec84c00f397" providerId="ADAL" clId="{91E64EA2-5848-45D6-9AB2-625F7F0E60EC}" dt="2024-05-16T03:26:38.670" v="23470" actId="313"/>
          <ac:spMkLst>
            <pc:docMk/>
            <pc:sldMk cId="3494325714" sldId="862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15T08:55:09.143" v="21888" actId="113"/>
          <ac:spMkLst>
            <pc:docMk/>
            <pc:sldMk cId="3494325714" sldId="862"/>
            <ac:spMk id="41987" creationId="{00000000-0000-0000-0000-000000000000}"/>
          </ac:spMkLst>
        </pc:spChg>
        <pc:graphicFrameChg chg="add del mod modGraphic">
          <ac:chgData name="Antony Nihoniho" userId="f7b2eaad-575a-4c58-9e86-fec84c00f397" providerId="ADAL" clId="{91E64EA2-5848-45D6-9AB2-625F7F0E60EC}" dt="2024-04-22T04:56:54.905" v="4348" actId="1032"/>
          <ac:graphicFrameMkLst>
            <pc:docMk/>
            <pc:sldMk cId="3494325714" sldId="862"/>
            <ac:graphicFrameMk id="2" creationId="{094876B7-2258-C524-CB80-AFC622A84270}"/>
          </ac:graphicFrameMkLst>
        </pc:graphicFrameChg>
        <pc:graphicFrameChg chg="add del">
          <ac:chgData name="Antony Nihoniho" userId="f7b2eaad-575a-4c58-9e86-fec84c00f397" providerId="ADAL" clId="{91E64EA2-5848-45D6-9AB2-625F7F0E60EC}" dt="2024-04-22T04:58:51.430" v="4353"/>
          <ac:graphicFrameMkLst>
            <pc:docMk/>
            <pc:sldMk cId="3494325714" sldId="862"/>
            <ac:graphicFrameMk id="3" creationId="{B0207804-2BEC-EF49-B5F1-857E53C1DA17}"/>
          </ac:graphicFrameMkLst>
        </pc:graphicFrameChg>
        <pc:graphicFrameChg chg="add del mod modGraphic">
          <ac:chgData name="Antony Nihoniho" userId="f7b2eaad-575a-4c58-9e86-fec84c00f397" providerId="ADAL" clId="{91E64EA2-5848-45D6-9AB2-625F7F0E60EC}" dt="2024-04-22T05:04:26.296" v="4510" actId="478"/>
          <ac:graphicFrameMkLst>
            <pc:docMk/>
            <pc:sldMk cId="3494325714" sldId="862"/>
            <ac:graphicFrameMk id="4" creationId="{CA08A09E-89E9-C009-A430-F83B8D3EA47C}"/>
          </ac:graphicFrameMkLst>
        </pc:graphicFrameChg>
        <pc:graphicFrameChg chg="add del mod">
          <ac:chgData name="Antony Nihoniho" userId="f7b2eaad-575a-4c58-9e86-fec84c00f397" providerId="ADAL" clId="{91E64EA2-5848-45D6-9AB2-625F7F0E60EC}" dt="2024-04-22T05:05:55.927" v="4512" actId="478"/>
          <ac:graphicFrameMkLst>
            <pc:docMk/>
            <pc:sldMk cId="3494325714" sldId="862"/>
            <ac:graphicFrameMk id="5" creationId="{3CA5BB0C-2DBF-D0A6-472B-9AA5E099EFA9}"/>
          </ac:graphicFrameMkLst>
        </pc:graphicFrameChg>
        <pc:picChg chg="add mod">
          <ac:chgData name="Antony Nihoniho" userId="f7b2eaad-575a-4c58-9e86-fec84c00f397" providerId="ADAL" clId="{91E64EA2-5848-45D6-9AB2-625F7F0E60EC}" dt="2024-05-06T04:31:38.994" v="13835" actId="1076"/>
          <ac:picMkLst>
            <pc:docMk/>
            <pc:sldMk cId="3494325714" sldId="862"/>
            <ac:picMk id="3" creationId="{4ADA416C-BF0F-C4F5-FB9C-66D9DC5148D3}"/>
          </ac:picMkLst>
        </pc:picChg>
      </pc:sldChg>
      <pc:sldChg chg="modSp add del mod ord modAnim">
        <pc:chgData name="Antony Nihoniho" userId="f7b2eaad-575a-4c58-9e86-fec84c00f397" providerId="ADAL" clId="{91E64EA2-5848-45D6-9AB2-625F7F0E60EC}" dt="2024-05-15T08:50:07.905" v="21697" actId="2696"/>
        <pc:sldMkLst>
          <pc:docMk/>
          <pc:sldMk cId="3842513578" sldId="863"/>
        </pc:sldMkLst>
        <pc:spChg chg="mod">
          <ac:chgData name="Antony Nihoniho" userId="f7b2eaad-575a-4c58-9e86-fec84c00f397" providerId="ADAL" clId="{91E64EA2-5848-45D6-9AB2-625F7F0E60EC}" dt="2024-05-01T04:57:08.979" v="8615" actId="20577"/>
          <ac:spMkLst>
            <pc:docMk/>
            <pc:sldMk cId="3842513578" sldId="863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01T04:57:29.181" v="8620" actId="113"/>
          <ac:spMkLst>
            <pc:docMk/>
            <pc:sldMk cId="3842513578" sldId="863"/>
            <ac:spMk id="41987" creationId="{00000000-0000-0000-0000-000000000000}"/>
          </ac:spMkLst>
        </pc:spChg>
      </pc:sldChg>
      <pc:sldChg chg="addSp delSp modSp add del mod ord delAnim modAnim">
        <pc:chgData name="Antony Nihoniho" userId="f7b2eaad-575a-4c58-9e86-fec84c00f397" providerId="ADAL" clId="{91E64EA2-5848-45D6-9AB2-625F7F0E60EC}" dt="2024-05-15T09:41:02.079" v="23438" actId="2696"/>
        <pc:sldMkLst>
          <pc:docMk/>
          <pc:sldMk cId="2205396160" sldId="864"/>
        </pc:sldMkLst>
        <pc:spChg chg="add del mod">
          <ac:chgData name="Antony Nihoniho" userId="f7b2eaad-575a-4c58-9e86-fec84c00f397" providerId="ADAL" clId="{91E64EA2-5848-45D6-9AB2-625F7F0E60EC}" dt="2024-05-11T03:19:48.607" v="14875" actId="478"/>
          <ac:spMkLst>
            <pc:docMk/>
            <pc:sldMk cId="2205396160" sldId="864"/>
            <ac:spMk id="2" creationId="{4D64FAF3-EA5B-F25C-EE5A-149EFE44597F}"/>
          </ac:spMkLst>
        </pc:spChg>
        <pc:spChg chg="add del mod">
          <ac:chgData name="Antony Nihoniho" userId="f7b2eaad-575a-4c58-9e86-fec84c00f397" providerId="ADAL" clId="{91E64EA2-5848-45D6-9AB2-625F7F0E60EC}" dt="2024-05-14T07:45:18.926" v="16209" actId="478"/>
          <ac:spMkLst>
            <pc:docMk/>
            <pc:sldMk cId="2205396160" sldId="864"/>
            <ac:spMk id="2" creationId="{B905AC49-C674-4865-A9CA-4765597FF303}"/>
          </ac:spMkLst>
        </pc:spChg>
        <pc:spChg chg="add mod">
          <ac:chgData name="Antony Nihoniho" userId="f7b2eaad-575a-4c58-9e86-fec84c00f397" providerId="ADAL" clId="{91E64EA2-5848-45D6-9AB2-625F7F0E60EC}" dt="2024-05-14T06:00:20.885" v="16097" actId="1076"/>
          <ac:spMkLst>
            <pc:docMk/>
            <pc:sldMk cId="2205396160" sldId="864"/>
            <ac:spMk id="5" creationId="{E37A72EF-6EB5-5D4A-3572-E331DC8F186D}"/>
          </ac:spMkLst>
        </pc:spChg>
        <pc:spChg chg="mod">
          <ac:chgData name="Antony Nihoniho" userId="f7b2eaad-575a-4c58-9e86-fec84c00f397" providerId="ADAL" clId="{91E64EA2-5848-45D6-9AB2-625F7F0E60EC}" dt="2024-05-08T02:21:45.081" v="14100" actId="14100"/>
          <ac:spMkLst>
            <pc:docMk/>
            <pc:sldMk cId="2205396160" sldId="864"/>
            <ac:spMk id="9" creationId="{1E511310-086C-0184-3000-1DEA635A861D}"/>
          </ac:spMkLst>
        </pc:spChg>
        <pc:spChg chg="add mod">
          <ac:chgData name="Antony Nihoniho" userId="f7b2eaad-575a-4c58-9e86-fec84c00f397" providerId="ADAL" clId="{91E64EA2-5848-45D6-9AB2-625F7F0E60EC}" dt="2024-05-14T06:00:25.978" v="16099" actId="1076"/>
          <ac:spMkLst>
            <pc:docMk/>
            <pc:sldMk cId="2205396160" sldId="864"/>
            <ac:spMk id="10" creationId="{51C70571-F973-80AE-349F-47EAD688B57F}"/>
          </ac:spMkLst>
        </pc:spChg>
        <pc:picChg chg="mod">
          <ac:chgData name="Antony Nihoniho" userId="f7b2eaad-575a-4c58-9e86-fec84c00f397" providerId="ADAL" clId="{91E64EA2-5848-45D6-9AB2-625F7F0E60EC}" dt="2024-05-02T04:22:14.448" v="11374" actId="1076"/>
          <ac:picMkLst>
            <pc:docMk/>
            <pc:sldMk cId="2205396160" sldId="864"/>
            <ac:picMk id="7" creationId="{00000000-0000-0000-0000-000000000000}"/>
          </ac:picMkLst>
        </pc:picChg>
        <pc:picChg chg="del mod">
          <ac:chgData name="Antony Nihoniho" userId="f7b2eaad-575a-4c58-9e86-fec84c00f397" providerId="ADAL" clId="{91E64EA2-5848-45D6-9AB2-625F7F0E60EC}" dt="2024-05-14T06:00:29.640" v="16101" actId="1076"/>
          <ac:picMkLst>
            <pc:docMk/>
            <pc:sldMk cId="2205396160" sldId="864"/>
            <ac:picMk id="8" creationId="{00000000-0000-0000-0000-000000000000}"/>
          </ac:picMkLst>
        </pc:picChg>
      </pc:sldChg>
      <pc:sldChg chg="modSp add del mod">
        <pc:chgData name="Antony Nihoniho" userId="f7b2eaad-575a-4c58-9e86-fec84c00f397" providerId="ADAL" clId="{91E64EA2-5848-45D6-9AB2-625F7F0E60EC}" dt="2024-05-02T04:20:35.274" v="11360" actId="2696"/>
        <pc:sldMkLst>
          <pc:docMk/>
          <pc:sldMk cId="2785942686" sldId="877"/>
        </pc:sldMkLst>
        <pc:spChg chg="mod">
          <ac:chgData name="Antony Nihoniho" userId="f7b2eaad-575a-4c58-9e86-fec84c00f397" providerId="ADAL" clId="{91E64EA2-5848-45D6-9AB2-625F7F0E60EC}" dt="2024-05-02T04:18:55.284" v="11324" actId="20577"/>
          <ac:spMkLst>
            <pc:docMk/>
            <pc:sldMk cId="2785942686" sldId="877"/>
            <ac:spMk id="2" creationId="{00000000-0000-0000-0000-000000000000}"/>
          </ac:spMkLst>
        </pc:spChg>
        <pc:spChg chg="mod">
          <ac:chgData name="Antony Nihoniho" userId="f7b2eaad-575a-4c58-9e86-fec84c00f397" providerId="ADAL" clId="{91E64EA2-5848-45D6-9AB2-625F7F0E60EC}" dt="2024-05-02T04:20:12.422" v="11359" actId="113"/>
          <ac:spMkLst>
            <pc:docMk/>
            <pc:sldMk cId="2785942686" sldId="877"/>
            <ac:spMk id="7" creationId="{5E6E7150-ED3B-405E-AB16-38D32C999247}"/>
          </ac:spMkLst>
        </pc:spChg>
      </pc:sldChg>
      <pc:sldChg chg="addSp modSp add del mod modAnim">
        <pc:chgData name="Antony Nihoniho" userId="f7b2eaad-575a-4c58-9e86-fec84c00f397" providerId="ADAL" clId="{91E64EA2-5848-45D6-9AB2-625F7F0E60EC}" dt="2024-05-08T02:33:40.861" v="14582" actId="47"/>
        <pc:sldMkLst>
          <pc:docMk/>
          <pc:sldMk cId="1079795449" sldId="894"/>
        </pc:sldMkLst>
        <pc:spChg chg="mod">
          <ac:chgData name="Antony Nihoniho" userId="f7b2eaad-575a-4c58-9e86-fec84c00f397" providerId="ADAL" clId="{91E64EA2-5848-45D6-9AB2-625F7F0E60EC}" dt="2024-05-02T03:22:59.528" v="8916" actId="20577"/>
          <ac:spMkLst>
            <pc:docMk/>
            <pc:sldMk cId="1079795449" sldId="894"/>
            <ac:spMk id="2" creationId="{00000000-0000-0000-0000-000000000000}"/>
          </ac:spMkLst>
        </pc:spChg>
        <pc:spChg chg="add mod">
          <ac:chgData name="Antony Nihoniho" userId="f7b2eaad-575a-4c58-9e86-fec84c00f397" providerId="ADAL" clId="{91E64EA2-5848-45D6-9AB2-625F7F0E60EC}" dt="2024-05-02T03:23:38.506" v="8920" actId="1076"/>
          <ac:spMkLst>
            <pc:docMk/>
            <pc:sldMk cId="1079795449" sldId="894"/>
            <ac:spMk id="3" creationId="{6E1EDF86-7E28-407D-8743-2FDAEC7408AD}"/>
          </ac:spMkLst>
        </pc:spChg>
        <pc:spChg chg="add mod">
          <ac:chgData name="Antony Nihoniho" userId="f7b2eaad-575a-4c58-9e86-fec84c00f397" providerId="ADAL" clId="{91E64EA2-5848-45D6-9AB2-625F7F0E60EC}" dt="2024-05-02T03:26:07.024" v="9085" actId="1076"/>
          <ac:spMkLst>
            <pc:docMk/>
            <pc:sldMk cId="1079795449" sldId="894"/>
            <ac:spMk id="4" creationId="{EDC1D1EE-3644-C813-E5C6-0AFAC85A5700}"/>
          </ac:spMkLst>
        </pc:spChg>
        <pc:spChg chg="mod">
          <ac:chgData name="Antony Nihoniho" userId="f7b2eaad-575a-4c58-9e86-fec84c00f397" providerId="ADAL" clId="{91E64EA2-5848-45D6-9AB2-625F7F0E60EC}" dt="2024-05-02T03:28:39.133" v="9155" actId="1076"/>
          <ac:spMkLst>
            <pc:docMk/>
            <pc:sldMk cId="1079795449" sldId="894"/>
            <ac:spMk id="7" creationId="{5E6E7150-ED3B-405E-AB16-38D32C999247}"/>
          </ac:spMkLst>
        </pc:spChg>
        <pc:picChg chg="add mod">
          <ac:chgData name="Antony Nihoniho" userId="f7b2eaad-575a-4c58-9e86-fec84c00f397" providerId="ADAL" clId="{91E64EA2-5848-45D6-9AB2-625F7F0E60EC}" dt="2024-05-02T03:28:40.404" v="9156" actId="1076"/>
          <ac:picMkLst>
            <pc:docMk/>
            <pc:sldMk cId="1079795449" sldId="894"/>
            <ac:picMk id="6" creationId="{E3DED448-5554-78F3-B67A-606E75CEE4FA}"/>
          </ac:picMkLst>
        </pc:picChg>
        <pc:picChg chg="add mod">
          <ac:chgData name="Antony Nihoniho" userId="f7b2eaad-575a-4c58-9e86-fec84c00f397" providerId="ADAL" clId="{91E64EA2-5848-45D6-9AB2-625F7F0E60EC}" dt="2024-05-02T03:28:34.865" v="9153" actId="1076"/>
          <ac:picMkLst>
            <pc:docMk/>
            <pc:sldMk cId="1079795449" sldId="894"/>
            <ac:picMk id="9" creationId="{5119491C-A4E3-0B30-92D2-029A9317235C}"/>
          </ac:picMkLst>
        </pc:picChg>
      </pc:sldChg>
      <pc:sldChg chg="addSp modSp add mod ord modAnim">
        <pc:chgData name="Antony Nihoniho" userId="f7b2eaad-575a-4c58-9e86-fec84c00f397" providerId="ADAL" clId="{91E64EA2-5848-45D6-9AB2-625F7F0E60EC}" dt="2024-05-29T07:44:51.636" v="28535"/>
        <pc:sldMkLst>
          <pc:docMk/>
          <pc:sldMk cId="3268195971" sldId="895"/>
        </pc:sldMkLst>
        <pc:spChg chg="mod">
          <ac:chgData name="Antony Nihoniho" userId="f7b2eaad-575a-4c58-9e86-fec84c00f397" providerId="ADAL" clId="{91E64EA2-5848-45D6-9AB2-625F7F0E60EC}" dt="2024-05-27T08:24:35.371" v="25920" actId="14100"/>
          <ac:spMkLst>
            <pc:docMk/>
            <pc:sldMk cId="3268195971" sldId="895"/>
            <ac:spMk id="2" creationId="{00000000-0000-0000-0000-000000000000}"/>
          </ac:spMkLst>
        </pc:spChg>
        <pc:spChg chg="add mod">
          <ac:chgData name="Antony Nihoniho" userId="f7b2eaad-575a-4c58-9e86-fec84c00f397" providerId="ADAL" clId="{91E64EA2-5848-45D6-9AB2-625F7F0E60EC}" dt="2024-05-28T09:00:28.386" v="27527" actId="1076"/>
          <ac:spMkLst>
            <pc:docMk/>
            <pc:sldMk cId="3268195971" sldId="895"/>
            <ac:spMk id="3" creationId="{5B5625A5-D563-C4E7-95F6-957AB554AFE7}"/>
          </ac:spMkLst>
        </pc:spChg>
        <pc:spChg chg="add mod">
          <ac:chgData name="Antony Nihoniho" userId="f7b2eaad-575a-4c58-9e86-fec84c00f397" providerId="ADAL" clId="{91E64EA2-5848-45D6-9AB2-625F7F0E60EC}" dt="2024-05-08T02:32:13.814" v="14576" actId="20577"/>
          <ac:spMkLst>
            <pc:docMk/>
            <pc:sldMk cId="3268195971" sldId="895"/>
            <ac:spMk id="5" creationId="{88726521-AE72-DA70-1445-C560D478C984}"/>
          </ac:spMkLst>
        </pc:spChg>
        <pc:spChg chg="mod">
          <ac:chgData name="Antony Nihoniho" userId="f7b2eaad-575a-4c58-9e86-fec84c00f397" providerId="ADAL" clId="{91E64EA2-5848-45D6-9AB2-625F7F0E60EC}" dt="2024-05-28T09:01:43.319" v="27565" actId="20577"/>
          <ac:spMkLst>
            <pc:docMk/>
            <pc:sldMk cId="3268195971" sldId="895"/>
            <ac:spMk id="7" creationId="{5E6E7150-ED3B-405E-AB16-38D32C999247}"/>
          </ac:spMkLst>
        </pc:spChg>
        <pc:picChg chg="add mod">
          <ac:chgData name="Antony Nihoniho" userId="f7b2eaad-575a-4c58-9e86-fec84c00f397" providerId="ADAL" clId="{91E64EA2-5848-45D6-9AB2-625F7F0E60EC}" dt="2024-05-08T02:30:26.506" v="14485" actId="14100"/>
          <ac:picMkLst>
            <pc:docMk/>
            <pc:sldMk cId="3268195971" sldId="895"/>
            <ac:picMk id="4" creationId="{B62EBDCD-5B19-A8E8-65C8-510B7F84C154}"/>
          </ac:picMkLst>
        </pc:picChg>
      </pc:sldChg>
      <pc:sldChg chg="addSp delSp modSp add mod ord modAnim">
        <pc:chgData name="Antony Nihoniho" userId="f7b2eaad-575a-4c58-9e86-fec84c00f397" providerId="ADAL" clId="{91E64EA2-5848-45D6-9AB2-625F7F0E60EC}" dt="2024-05-29T08:29:38.914" v="28996"/>
        <pc:sldMkLst>
          <pc:docMk/>
          <pc:sldMk cId="2678347103" sldId="896"/>
        </pc:sldMkLst>
        <pc:spChg chg="mod">
          <ac:chgData name="Antony Nihoniho" userId="f7b2eaad-575a-4c58-9e86-fec84c00f397" providerId="ADAL" clId="{91E64EA2-5848-45D6-9AB2-625F7F0E60EC}" dt="2024-05-23T05:16:40.497" v="24755" actId="20577"/>
          <ac:spMkLst>
            <pc:docMk/>
            <pc:sldMk cId="2678347103" sldId="896"/>
            <ac:spMk id="2" creationId="{00000000-0000-0000-0000-000000000000}"/>
          </ac:spMkLst>
        </pc:spChg>
        <pc:spChg chg="add mod">
          <ac:chgData name="Antony Nihoniho" userId="f7b2eaad-575a-4c58-9e86-fec84c00f397" providerId="ADAL" clId="{91E64EA2-5848-45D6-9AB2-625F7F0E60EC}" dt="2024-05-02T03:34:44.379" v="9412" actId="1076"/>
          <ac:spMkLst>
            <pc:docMk/>
            <pc:sldMk cId="2678347103" sldId="896"/>
            <ac:spMk id="3" creationId="{7BA64EFC-882E-2715-A78A-306E3142B8EF}"/>
          </ac:spMkLst>
        </pc:spChg>
        <pc:spChg chg="add mod">
          <ac:chgData name="Antony Nihoniho" userId="f7b2eaad-575a-4c58-9e86-fec84c00f397" providerId="ADAL" clId="{91E64EA2-5848-45D6-9AB2-625F7F0E60EC}" dt="2024-05-02T03:35:38.183" v="9432" actId="1076"/>
          <ac:spMkLst>
            <pc:docMk/>
            <pc:sldMk cId="2678347103" sldId="896"/>
            <ac:spMk id="4" creationId="{AFBA666A-8264-89C5-2E83-DEE7B4027EFB}"/>
          </ac:spMkLst>
        </pc:spChg>
        <pc:spChg chg="mod">
          <ac:chgData name="Antony Nihoniho" userId="f7b2eaad-575a-4c58-9e86-fec84c00f397" providerId="ADAL" clId="{91E64EA2-5848-45D6-9AB2-625F7F0E60EC}" dt="2024-05-02T03:32:10.279" v="9341" actId="122"/>
          <ac:spMkLst>
            <pc:docMk/>
            <pc:sldMk cId="2678347103" sldId="896"/>
            <ac:spMk id="5" creationId="{88726521-AE72-DA70-1445-C560D478C984}"/>
          </ac:spMkLst>
        </pc:spChg>
        <pc:spChg chg="mod">
          <ac:chgData name="Antony Nihoniho" userId="f7b2eaad-575a-4c58-9e86-fec84c00f397" providerId="ADAL" clId="{91E64EA2-5848-45D6-9AB2-625F7F0E60EC}" dt="2024-05-27T08:20:39.806" v="25710" actId="20577"/>
          <ac:spMkLst>
            <pc:docMk/>
            <pc:sldMk cId="2678347103" sldId="896"/>
            <ac:spMk id="7" creationId="{5E6E7150-ED3B-405E-AB16-38D32C999247}"/>
          </ac:spMkLst>
        </pc:spChg>
        <pc:spChg chg="add del mod">
          <ac:chgData name="Antony Nihoniho" userId="f7b2eaad-575a-4c58-9e86-fec84c00f397" providerId="ADAL" clId="{91E64EA2-5848-45D6-9AB2-625F7F0E60EC}" dt="2024-05-23T05:57:01.623" v="25315" actId="478"/>
          <ac:spMkLst>
            <pc:docMk/>
            <pc:sldMk cId="2678347103" sldId="896"/>
            <ac:spMk id="8" creationId="{4137F5DD-29BF-22BF-7A5A-A4B5B51EAC8D}"/>
          </ac:spMkLst>
        </pc:spChg>
        <pc:picChg chg="del">
          <ac:chgData name="Antony Nihoniho" userId="f7b2eaad-575a-4c58-9e86-fec84c00f397" providerId="ADAL" clId="{91E64EA2-5848-45D6-9AB2-625F7F0E60EC}" dt="2024-04-17T08:23:26.353" v="2690" actId="478"/>
          <ac:picMkLst>
            <pc:docMk/>
            <pc:sldMk cId="2678347103" sldId="896"/>
            <ac:picMk id="4" creationId="{B62EBDCD-5B19-A8E8-65C8-510B7F84C154}"/>
          </ac:picMkLst>
        </pc:picChg>
        <pc:picChg chg="add mod">
          <ac:chgData name="Antony Nihoniho" userId="f7b2eaad-575a-4c58-9e86-fec84c00f397" providerId="ADAL" clId="{91E64EA2-5848-45D6-9AB2-625F7F0E60EC}" dt="2024-04-22T04:22:21.579" v="3242" actId="1076"/>
          <ac:picMkLst>
            <pc:docMk/>
            <pc:sldMk cId="2678347103" sldId="896"/>
            <ac:picMk id="6" creationId="{89F488E6-7D0A-6FFE-DEBC-C35CE4DE1632}"/>
          </ac:picMkLst>
        </pc:picChg>
      </pc:sldChg>
      <pc:sldChg chg="addSp delSp modSp add del mod modAnim">
        <pc:chgData name="Antony Nihoniho" userId="f7b2eaad-575a-4c58-9e86-fec84c00f397" providerId="ADAL" clId="{91E64EA2-5848-45D6-9AB2-625F7F0E60EC}" dt="2024-05-02T04:18:23.113" v="11314" actId="47"/>
        <pc:sldMkLst>
          <pc:docMk/>
          <pc:sldMk cId="3315664862" sldId="897"/>
        </pc:sldMkLst>
        <pc:spChg chg="mod">
          <ac:chgData name="Antony Nihoniho" userId="f7b2eaad-575a-4c58-9e86-fec84c00f397" providerId="ADAL" clId="{91E64EA2-5848-45D6-9AB2-625F7F0E60EC}" dt="2024-04-17T08:36:41.871" v="3109" actId="20577"/>
          <ac:spMkLst>
            <pc:docMk/>
            <pc:sldMk cId="3315664862" sldId="897"/>
            <ac:spMk id="2" creationId="{00000000-0000-0000-0000-000000000000}"/>
          </ac:spMkLst>
        </pc:spChg>
        <pc:spChg chg="add del mod">
          <ac:chgData name="Antony Nihoniho" userId="f7b2eaad-575a-4c58-9e86-fec84c00f397" providerId="ADAL" clId="{91E64EA2-5848-45D6-9AB2-625F7F0E60EC}" dt="2024-04-17T08:37:29.685" v="3115" actId="478"/>
          <ac:spMkLst>
            <pc:docMk/>
            <pc:sldMk cId="3315664862" sldId="897"/>
            <ac:spMk id="5" creationId="{88726521-AE72-DA70-1445-C560D478C984}"/>
          </ac:spMkLst>
        </pc:spChg>
        <pc:spChg chg="mod">
          <ac:chgData name="Antony Nihoniho" userId="f7b2eaad-575a-4c58-9e86-fec84c00f397" providerId="ADAL" clId="{91E64EA2-5848-45D6-9AB2-625F7F0E60EC}" dt="2024-04-17T08:39:41.870" v="3165" actId="20577"/>
          <ac:spMkLst>
            <pc:docMk/>
            <pc:sldMk cId="3315664862" sldId="897"/>
            <ac:spMk id="7" creationId="{5E6E7150-ED3B-405E-AB16-38D32C999247}"/>
          </ac:spMkLst>
        </pc:spChg>
        <pc:picChg chg="del">
          <ac:chgData name="Antony Nihoniho" userId="f7b2eaad-575a-4c58-9e86-fec84c00f397" providerId="ADAL" clId="{91E64EA2-5848-45D6-9AB2-625F7F0E60EC}" dt="2024-04-17T08:37:12.956" v="3111" actId="478"/>
          <ac:picMkLst>
            <pc:docMk/>
            <pc:sldMk cId="3315664862" sldId="897"/>
            <ac:picMk id="6" creationId="{89F488E6-7D0A-6FFE-DEBC-C35CE4DE1632}"/>
          </ac:picMkLst>
        </pc:picChg>
      </pc:sldChg>
      <pc:sldChg chg="modSp add del mod ord modAnim">
        <pc:chgData name="Antony Nihoniho" userId="f7b2eaad-575a-4c58-9e86-fec84c00f397" providerId="ADAL" clId="{91E64EA2-5848-45D6-9AB2-625F7F0E60EC}" dt="2024-05-06T04:39:03.242" v="13861" actId="2696"/>
        <pc:sldMkLst>
          <pc:docMk/>
          <pc:sldMk cId="1321918578" sldId="898"/>
        </pc:sldMkLst>
        <pc:spChg chg="mod">
          <ac:chgData name="Antony Nihoniho" userId="f7b2eaad-575a-4c58-9e86-fec84c00f397" providerId="ADAL" clId="{91E64EA2-5848-45D6-9AB2-625F7F0E60EC}" dt="2024-04-22T04:43:20.313" v="4176" actId="1076"/>
          <ac:spMkLst>
            <pc:docMk/>
            <pc:sldMk cId="1321918578" sldId="898"/>
            <ac:spMk id="2" creationId="{00000000-0000-0000-0000-000000000000}"/>
          </ac:spMkLst>
        </pc:spChg>
        <pc:spChg chg="mod">
          <ac:chgData name="Antony Nihoniho" userId="f7b2eaad-575a-4c58-9e86-fec84c00f397" providerId="ADAL" clId="{91E64EA2-5848-45D6-9AB2-625F7F0E60EC}" dt="2024-04-22T04:45:14.544" v="4327" actId="14100"/>
          <ac:spMkLst>
            <pc:docMk/>
            <pc:sldMk cId="1321918578" sldId="898"/>
            <ac:spMk id="7" creationId="{5E6E7150-ED3B-405E-AB16-38D32C999247}"/>
          </ac:spMkLst>
        </pc:spChg>
      </pc:sldChg>
      <pc:sldChg chg="addSp delSp modSp add mod delAnim modAnim">
        <pc:chgData name="Antony Nihoniho" userId="f7b2eaad-575a-4c58-9e86-fec84c00f397" providerId="ADAL" clId="{91E64EA2-5848-45D6-9AB2-625F7F0E60EC}" dt="2024-05-29T07:43:32.741" v="28531" actId="20577"/>
        <pc:sldMkLst>
          <pc:docMk/>
          <pc:sldMk cId="1833590174" sldId="899"/>
        </pc:sldMkLst>
        <pc:spChg chg="add del mod">
          <ac:chgData name="Antony Nihoniho" userId="f7b2eaad-575a-4c58-9e86-fec84c00f397" providerId="ADAL" clId="{91E64EA2-5848-45D6-9AB2-625F7F0E60EC}" dt="2024-05-01T04:52:07.598" v="8421" actId="478"/>
          <ac:spMkLst>
            <pc:docMk/>
            <pc:sldMk cId="1833590174" sldId="899"/>
            <ac:spMk id="2" creationId="{E3CDBCBC-4D03-09CC-3578-65059839F53A}"/>
          </ac:spMkLst>
        </pc:spChg>
        <pc:spChg chg="add mod">
          <ac:chgData name="Antony Nihoniho" userId="f7b2eaad-575a-4c58-9e86-fec84c00f397" providerId="ADAL" clId="{91E64EA2-5848-45D6-9AB2-625F7F0E60EC}" dt="2024-05-01T04:54:32.530" v="8544" actId="1076"/>
          <ac:spMkLst>
            <pc:docMk/>
            <pc:sldMk cId="1833590174" sldId="899"/>
            <ac:spMk id="3" creationId="{DE7E61B2-EB8B-23D2-A209-D3AC7338C324}"/>
          </ac:spMkLst>
        </pc:spChg>
        <pc:spChg chg="mod">
          <ac:chgData name="Antony Nihoniho" userId="f7b2eaad-575a-4c58-9e86-fec84c00f397" providerId="ADAL" clId="{91E64EA2-5848-45D6-9AB2-625F7F0E60EC}" dt="2024-05-01T04:51:53.284" v="8418" actId="1076"/>
          <ac:spMkLst>
            <pc:docMk/>
            <pc:sldMk cId="1833590174" sldId="899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29T07:43:32.741" v="28531" actId="20577"/>
          <ac:spMkLst>
            <pc:docMk/>
            <pc:sldMk cId="1833590174" sldId="899"/>
            <ac:spMk id="41987" creationId="{00000000-0000-0000-0000-000000000000}"/>
          </ac:spMkLst>
        </pc:spChg>
        <pc:picChg chg="add mod">
          <ac:chgData name="Antony Nihoniho" userId="f7b2eaad-575a-4c58-9e86-fec84c00f397" providerId="ADAL" clId="{91E64EA2-5848-45D6-9AB2-625F7F0E60EC}" dt="2024-05-29T07:39:51.740" v="28436" actId="1076"/>
          <ac:picMkLst>
            <pc:docMk/>
            <pc:sldMk cId="1833590174" sldId="899"/>
            <ac:picMk id="4" creationId="{123E2041-0144-DE6E-04EF-5FB4DDE43A92}"/>
          </ac:picMkLst>
        </pc:picChg>
      </pc:sldChg>
      <pc:sldChg chg="modSp add del mod ord modAnim">
        <pc:chgData name="Antony Nihoniho" userId="f7b2eaad-575a-4c58-9e86-fec84c00f397" providerId="ADAL" clId="{91E64EA2-5848-45D6-9AB2-625F7F0E60EC}" dt="2024-05-02T04:29:14.019" v="11474" actId="2696"/>
        <pc:sldMkLst>
          <pc:docMk/>
          <pc:sldMk cId="3634195066" sldId="900"/>
        </pc:sldMkLst>
        <pc:spChg chg="mod">
          <ac:chgData name="Antony Nihoniho" userId="f7b2eaad-575a-4c58-9e86-fec84c00f397" providerId="ADAL" clId="{91E64EA2-5848-45D6-9AB2-625F7F0E60EC}" dt="2024-05-01T04:55:43.113" v="8580" actId="20577"/>
          <ac:spMkLst>
            <pc:docMk/>
            <pc:sldMk cId="3634195066" sldId="900"/>
            <ac:spMk id="2" creationId="{E3CDBCBC-4D03-09CC-3578-65059839F53A}"/>
          </ac:spMkLst>
        </pc:spChg>
        <pc:spChg chg="mod">
          <ac:chgData name="Antony Nihoniho" userId="f7b2eaad-575a-4c58-9e86-fec84c00f397" providerId="ADAL" clId="{91E64EA2-5848-45D6-9AB2-625F7F0E60EC}" dt="2024-04-22T05:13:01.597" v="5206" actId="20577"/>
          <ac:spMkLst>
            <pc:docMk/>
            <pc:sldMk cId="3634195066" sldId="900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01T04:55:26.764" v="8567" actId="1076"/>
          <ac:spMkLst>
            <pc:docMk/>
            <pc:sldMk cId="3634195066" sldId="900"/>
            <ac:spMk id="41987" creationId="{00000000-0000-0000-0000-000000000000}"/>
          </ac:spMkLst>
        </pc:spChg>
      </pc:sldChg>
      <pc:sldChg chg="addSp delSp modSp add del mod ord delAnim modAnim modNotesTx">
        <pc:chgData name="Antony Nihoniho" userId="f7b2eaad-575a-4c58-9e86-fec84c00f397" providerId="ADAL" clId="{91E64EA2-5848-45D6-9AB2-625F7F0E60EC}" dt="2024-05-23T05:53:05.539" v="25136" actId="47"/>
        <pc:sldMkLst>
          <pc:docMk/>
          <pc:sldMk cId="3945080638" sldId="901"/>
        </pc:sldMkLst>
        <pc:spChg chg="del mod">
          <ac:chgData name="Antony Nihoniho" userId="f7b2eaad-575a-4c58-9e86-fec84c00f397" providerId="ADAL" clId="{91E64EA2-5848-45D6-9AB2-625F7F0E60EC}" dt="2024-05-14T09:45:32.948" v="21020" actId="478"/>
          <ac:spMkLst>
            <pc:docMk/>
            <pc:sldMk cId="3945080638" sldId="901"/>
            <ac:spMk id="2" creationId="{E3CDBCBC-4D03-09CC-3578-65059839F53A}"/>
          </ac:spMkLst>
        </pc:spChg>
        <pc:spChg chg="mod">
          <ac:chgData name="Antony Nihoniho" userId="f7b2eaad-575a-4c58-9e86-fec84c00f397" providerId="ADAL" clId="{91E64EA2-5848-45D6-9AB2-625F7F0E60EC}" dt="2024-05-14T09:45:23.925" v="21016" actId="6549"/>
          <ac:spMkLst>
            <pc:docMk/>
            <pc:sldMk cId="3945080638" sldId="901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23T05:52:56.125" v="25132" actId="21"/>
          <ac:spMkLst>
            <pc:docMk/>
            <pc:sldMk cId="3945080638" sldId="901"/>
            <ac:spMk id="41987" creationId="{00000000-0000-0000-0000-000000000000}"/>
          </ac:spMkLst>
        </pc:spChg>
        <pc:picChg chg="add del mod">
          <ac:chgData name="Antony Nihoniho" userId="f7b2eaad-575a-4c58-9e86-fec84c00f397" providerId="ADAL" clId="{91E64EA2-5848-45D6-9AB2-625F7F0E60EC}" dt="2024-05-14T09:45:25.962" v="21017" actId="478"/>
          <ac:picMkLst>
            <pc:docMk/>
            <pc:sldMk cId="3945080638" sldId="901"/>
            <ac:picMk id="4" creationId="{F164F4BB-E4A6-A2E1-F808-3F3F385F3A1A}"/>
          </ac:picMkLst>
        </pc:picChg>
        <pc:picChg chg="add del mod">
          <ac:chgData name="Antony Nihoniho" userId="f7b2eaad-575a-4c58-9e86-fec84c00f397" providerId="ADAL" clId="{91E64EA2-5848-45D6-9AB2-625F7F0E60EC}" dt="2024-05-14T09:45:27.596" v="21018" actId="478"/>
          <ac:picMkLst>
            <pc:docMk/>
            <pc:sldMk cId="3945080638" sldId="901"/>
            <ac:picMk id="6" creationId="{F182FC1C-F606-2EB1-DAF4-C1569B036E3D}"/>
          </ac:picMkLst>
        </pc:picChg>
      </pc:sldChg>
      <pc:sldChg chg="addSp delSp modSp add del mod ord modAnim">
        <pc:chgData name="Antony Nihoniho" userId="f7b2eaad-575a-4c58-9e86-fec84c00f397" providerId="ADAL" clId="{91E64EA2-5848-45D6-9AB2-625F7F0E60EC}" dt="2024-05-16T04:10:59.936" v="23523" actId="2696"/>
        <pc:sldMkLst>
          <pc:docMk/>
          <pc:sldMk cId="1703859978" sldId="902"/>
        </pc:sldMkLst>
        <pc:spChg chg="mod">
          <ac:chgData name="Antony Nihoniho" userId="f7b2eaad-575a-4c58-9e86-fec84c00f397" providerId="ADAL" clId="{91E64EA2-5848-45D6-9AB2-625F7F0E60EC}" dt="2024-05-08T02:22:03.409" v="14105" actId="122"/>
          <ac:spMkLst>
            <pc:docMk/>
            <pc:sldMk cId="1703859978" sldId="902"/>
            <ac:spMk id="2" creationId="{00000000-0000-0000-0000-000000000000}"/>
          </ac:spMkLst>
        </pc:spChg>
        <pc:spChg chg="mod">
          <ac:chgData name="Antony Nihoniho" userId="f7b2eaad-575a-4c58-9e86-fec84c00f397" providerId="ADAL" clId="{91E64EA2-5848-45D6-9AB2-625F7F0E60EC}" dt="2024-05-08T02:23:18.202" v="14262" actId="6549"/>
          <ac:spMkLst>
            <pc:docMk/>
            <pc:sldMk cId="1703859978" sldId="902"/>
            <ac:spMk id="5" creationId="{88726521-AE72-DA70-1445-C560D478C984}"/>
          </ac:spMkLst>
        </pc:spChg>
        <pc:spChg chg="mod">
          <ac:chgData name="Antony Nihoniho" userId="f7b2eaad-575a-4c58-9e86-fec84c00f397" providerId="ADAL" clId="{91E64EA2-5848-45D6-9AB2-625F7F0E60EC}" dt="2024-05-08T02:22:51.087" v="14230" actId="6549"/>
          <ac:spMkLst>
            <pc:docMk/>
            <pc:sldMk cId="1703859978" sldId="902"/>
            <ac:spMk id="7" creationId="{5E6E7150-ED3B-405E-AB16-38D32C999247}"/>
          </ac:spMkLst>
        </pc:spChg>
        <pc:picChg chg="del">
          <ac:chgData name="Antony Nihoniho" userId="f7b2eaad-575a-4c58-9e86-fec84c00f397" providerId="ADAL" clId="{91E64EA2-5848-45D6-9AB2-625F7F0E60EC}" dt="2024-04-22T05:25:16.416" v="6227" actId="478"/>
          <ac:picMkLst>
            <pc:docMk/>
            <pc:sldMk cId="1703859978" sldId="902"/>
            <ac:picMk id="4" creationId="{B62EBDCD-5B19-A8E8-65C8-510B7F84C154}"/>
          </ac:picMkLst>
        </pc:picChg>
        <pc:picChg chg="add mod">
          <ac:chgData name="Antony Nihoniho" userId="f7b2eaad-575a-4c58-9e86-fec84c00f397" providerId="ADAL" clId="{91E64EA2-5848-45D6-9AB2-625F7F0E60EC}" dt="2024-05-02T03:31:14.295" v="9275" actId="1076"/>
          <ac:picMkLst>
            <pc:docMk/>
            <pc:sldMk cId="1703859978" sldId="902"/>
            <ac:picMk id="4" creationId="{E99FF565-FA7F-B98D-0474-D56689714307}"/>
          </ac:picMkLst>
        </pc:picChg>
      </pc:sldChg>
      <pc:sldChg chg="addSp delSp modSp add del mod ord delAnim modAnim">
        <pc:chgData name="Antony Nihoniho" userId="f7b2eaad-575a-4c58-9e86-fec84c00f397" providerId="ADAL" clId="{91E64EA2-5848-45D6-9AB2-625F7F0E60EC}" dt="2024-05-02T04:08:38.892" v="11246" actId="47"/>
        <pc:sldMkLst>
          <pc:docMk/>
          <pc:sldMk cId="831258749" sldId="903"/>
        </pc:sldMkLst>
        <pc:spChg chg="add del mod">
          <ac:chgData name="Antony Nihoniho" userId="f7b2eaad-575a-4c58-9e86-fec84c00f397" providerId="ADAL" clId="{91E64EA2-5848-45D6-9AB2-625F7F0E60EC}" dt="2024-05-02T04:01:03.993" v="10934" actId="478"/>
          <ac:spMkLst>
            <pc:docMk/>
            <pc:sldMk cId="831258749" sldId="903"/>
            <ac:spMk id="2" creationId="{068FEF93-7BED-531C-EB93-0B95E6FEC154}"/>
          </ac:spMkLst>
        </pc:spChg>
        <pc:spChg chg="del mod">
          <ac:chgData name="Antony Nihoniho" userId="f7b2eaad-575a-4c58-9e86-fec84c00f397" providerId="ADAL" clId="{91E64EA2-5848-45D6-9AB2-625F7F0E60EC}" dt="2024-05-02T04:05:30.301" v="11135" actId="21"/>
          <ac:spMkLst>
            <pc:docMk/>
            <pc:sldMk cId="831258749" sldId="903"/>
            <ac:spMk id="5" creationId="{5B804B2D-275D-47EA-A057-9F37C374183C}"/>
          </ac:spMkLst>
        </pc:spChg>
      </pc:sldChg>
      <pc:sldChg chg="add del">
        <pc:chgData name="Antony Nihoniho" userId="f7b2eaad-575a-4c58-9e86-fec84c00f397" providerId="ADAL" clId="{91E64EA2-5848-45D6-9AB2-625F7F0E60EC}" dt="2024-05-02T04:21:37.068" v="11361" actId="47"/>
        <pc:sldMkLst>
          <pc:docMk/>
          <pc:sldMk cId="3951786488" sldId="904"/>
        </pc:sldMkLst>
      </pc:sldChg>
      <pc:sldChg chg="add del">
        <pc:chgData name="Antony Nihoniho" userId="f7b2eaad-575a-4c58-9e86-fec84c00f397" providerId="ADAL" clId="{91E64EA2-5848-45D6-9AB2-625F7F0E60EC}" dt="2024-05-02T04:29:03.477" v="11473" actId="47"/>
        <pc:sldMkLst>
          <pc:docMk/>
          <pc:sldMk cId="599608663" sldId="905"/>
        </pc:sldMkLst>
      </pc:sldChg>
      <pc:sldChg chg="modSp add del mod">
        <pc:chgData name="Antony Nihoniho" userId="f7b2eaad-575a-4c58-9e86-fec84c00f397" providerId="ADAL" clId="{91E64EA2-5848-45D6-9AB2-625F7F0E60EC}" dt="2024-05-15T08:46:43.308" v="21555" actId="2696"/>
        <pc:sldMkLst>
          <pc:docMk/>
          <pc:sldMk cId="4005419846" sldId="906"/>
        </pc:sldMkLst>
        <pc:spChg chg="mod">
          <ac:chgData name="Antony Nihoniho" userId="f7b2eaad-575a-4c58-9e86-fec84c00f397" providerId="ADAL" clId="{91E64EA2-5848-45D6-9AB2-625F7F0E60EC}" dt="2024-05-01T04:38:07.817" v="7412" actId="20577"/>
          <ac:spMkLst>
            <pc:docMk/>
            <pc:sldMk cId="4005419846" sldId="906"/>
            <ac:spMk id="2" creationId="{00000000-0000-0000-0000-000000000000}"/>
          </ac:spMkLst>
        </pc:spChg>
      </pc:sldChg>
      <pc:sldChg chg="modSp add mod ord">
        <pc:chgData name="Antony Nihoniho" userId="f7b2eaad-575a-4c58-9e86-fec84c00f397" providerId="ADAL" clId="{91E64EA2-5848-45D6-9AB2-625F7F0E60EC}" dt="2024-05-01T04:57:41.319" v="8637" actId="20577"/>
        <pc:sldMkLst>
          <pc:docMk/>
          <pc:sldMk cId="310204508" sldId="907"/>
        </pc:sldMkLst>
        <pc:spChg chg="mod">
          <ac:chgData name="Antony Nihoniho" userId="f7b2eaad-575a-4c58-9e86-fec84c00f397" providerId="ADAL" clId="{91E64EA2-5848-45D6-9AB2-625F7F0E60EC}" dt="2024-05-01T04:57:41.319" v="8637" actId="20577"/>
          <ac:spMkLst>
            <pc:docMk/>
            <pc:sldMk cId="310204508" sldId="907"/>
            <ac:spMk id="2" creationId="{00000000-0000-0000-0000-000000000000}"/>
          </ac:spMkLst>
        </pc:spChg>
      </pc:sldChg>
      <pc:sldChg chg="addSp modSp add mod ord modAnim">
        <pc:chgData name="Antony Nihoniho" userId="f7b2eaad-575a-4c58-9e86-fec84c00f397" providerId="ADAL" clId="{91E64EA2-5848-45D6-9AB2-625F7F0E60EC}" dt="2024-05-29T07:37:36.128" v="28434" actId="1076"/>
        <pc:sldMkLst>
          <pc:docMk/>
          <pc:sldMk cId="2478262727" sldId="908"/>
        </pc:sldMkLst>
        <pc:spChg chg="mod">
          <ac:chgData name="Antony Nihoniho" userId="f7b2eaad-575a-4c58-9e86-fec84c00f397" providerId="ADAL" clId="{91E64EA2-5848-45D6-9AB2-625F7F0E60EC}" dt="2024-05-01T04:42:17.984" v="7741" actId="20577"/>
          <ac:spMkLst>
            <pc:docMk/>
            <pc:sldMk cId="2478262727" sldId="908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29T07:37:27.939" v="28433" actId="6549"/>
          <ac:spMkLst>
            <pc:docMk/>
            <pc:sldMk cId="2478262727" sldId="908"/>
            <ac:spMk id="41987" creationId="{00000000-0000-0000-0000-000000000000}"/>
          </ac:spMkLst>
        </pc:spChg>
        <pc:picChg chg="add mod">
          <ac:chgData name="Antony Nihoniho" userId="f7b2eaad-575a-4c58-9e86-fec84c00f397" providerId="ADAL" clId="{91E64EA2-5848-45D6-9AB2-625F7F0E60EC}" dt="2024-05-29T07:37:36.128" v="28434" actId="1076"/>
          <ac:picMkLst>
            <pc:docMk/>
            <pc:sldMk cId="2478262727" sldId="908"/>
            <ac:picMk id="3" creationId="{041164A5-0CB0-25B1-413D-988DC5FCD370}"/>
          </ac:picMkLst>
        </pc:picChg>
      </pc:sldChg>
      <pc:sldChg chg="addSp delSp modSp add mod delAnim modAnim">
        <pc:chgData name="Antony Nihoniho" userId="f7b2eaad-575a-4c58-9e86-fec84c00f397" providerId="ADAL" clId="{91E64EA2-5848-45D6-9AB2-625F7F0E60EC}" dt="2024-05-29T07:40:53.349" v="28467" actId="20577"/>
        <pc:sldMkLst>
          <pc:docMk/>
          <pc:sldMk cId="921623884" sldId="909"/>
        </pc:sldMkLst>
        <pc:spChg chg="mod">
          <ac:chgData name="Antony Nihoniho" userId="f7b2eaad-575a-4c58-9e86-fec84c00f397" providerId="ADAL" clId="{91E64EA2-5848-45D6-9AB2-625F7F0E60EC}" dt="2024-05-29T07:40:53.349" v="28467" actId="20577"/>
          <ac:spMkLst>
            <pc:docMk/>
            <pc:sldMk cId="921623884" sldId="909"/>
            <ac:spMk id="2" creationId="{E3CDBCBC-4D03-09CC-3578-65059839F53A}"/>
          </ac:spMkLst>
        </pc:spChg>
        <pc:spChg chg="add mod">
          <ac:chgData name="Antony Nihoniho" userId="f7b2eaad-575a-4c58-9e86-fec84c00f397" providerId="ADAL" clId="{91E64EA2-5848-45D6-9AB2-625F7F0E60EC}" dt="2024-05-29T03:22:44.860" v="28219" actId="207"/>
          <ac:spMkLst>
            <pc:docMk/>
            <pc:sldMk cId="921623884" sldId="909"/>
            <ac:spMk id="3" creationId="{153E8985-F5F2-B3C9-F820-12F6BEE1188B}"/>
          </ac:spMkLst>
        </pc:spChg>
        <pc:spChg chg="del">
          <ac:chgData name="Antony Nihoniho" userId="f7b2eaad-575a-4c58-9e86-fec84c00f397" providerId="ADAL" clId="{91E64EA2-5848-45D6-9AB2-625F7F0E60EC}" dt="2024-05-01T04:52:19.529" v="8424" actId="478"/>
          <ac:spMkLst>
            <pc:docMk/>
            <pc:sldMk cId="921623884" sldId="909"/>
            <ac:spMk id="3" creationId="{DE7E61B2-EB8B-23D2-A209-D3AC7338C324}"/>
          </ac:spMkLst>
        </pc:spChg>
        <pc:spChg chg="add del mod">
          <ac:chgData name="Antony Nihoniho" userId="f7b2eaad-575a-4c58-9e86-fec84c00f397" providerId="ADAL" clId="{91E64EA2-5848-45D6-9AB2-625F7F0E60EC}" dt="2024-05-01T04:52:25.206" v="8426" actId="478"/>
          <ac:spMkLst>
            <pc:docMk/>
            <pc:sldMk cId="921623884" sldId="909"/>
            <ac:spMk id="5" creationId="{54EB1CF1-A5D3-9904-878F-5A512CF1ED6D}"/>
          </ac:spMkLst>
        </pc:spChg>
        <pc:spChg chg="mod">
          <ac:chgData name="Antony Nihoniho" userId="f7b2eaad-575a-4c58-9e86-fec84c00f397" providerId="ADAL" clId="{91E64EA2-5848-45D6-9AB2-625F7F0E60EC}" dt="2024-05-02T03:37:55.946" v="9471" actId="20577"/>
          <ac:spMkLst>
            <pc:docMk/>
            <pc:sldMk cId="921623884" sldId="909"/>
            <ac:spMk id="10" creationId="{05216FF2-6591-414C-80FB-671759C1F75F}"/>
          </ac:spMkLst>
        </pc:spChg>
        <pc:spChg chg="del">
          <ac:chgData name="Antony Nihoniho" userId="f7b2eaad-575a-4c58-9e86-fec84c00f397" providerId="ADAL" clId="{91E64EA2-5848-45D6-9AB2-625F7F0E60EC}" dt="2024-05-01T04:52:21.903" v="8425" actId="478"/>
          <ac:spMkLst>
            <pc:docMk/>
            <pc:sldMk cId="921623884" sldId="909"/>
            <ac:spMk id="41987" creationId="{00000000-0000-0000-0000-000000000000}"/>
          </ac:spMkLst>
        </pc:spChg>
      </pc:sldChg>
      <pc:sldChg chg="modSp add mod ord">
        <pc:chgData name="Antony Nihoniho" userId="f7b2eaad-575a-4c58-9e86-fec84c00f397" providerId="ADAL" clId="{91E64EA2-5848-45D6-9AB2-625F7F0E60EC}" dt="2024-05-28T08:26:40.426" v="26139" actId="255"/>
        <pc:sldMkLst>
          <pc:docMk/>
          <pc:sldMk cId="269630649" sldId="910"/>
        </pc:sldMkLst>
        <pc:spChg chg="mod">
          <ac:chgData name="Antony Nihoniho" userId="f7b2eaad-575a-4c58-9e86-fec84c00f397" providerId="ADAL" clId="{91E64EA2-5848-45D6-9AB2-625F7F0E60EC}" dt="2024-05-28T08:26:40.426" v="26139" actId="255"/>
          <ac:spMkLst>
            <pc:docMk/>
            <pc:sldMk cId="269630649" sldId="910"/>
            <ac:spMk id="2" creationId="{00000000-0000-0000-0000-000000000000}"/>
          </ac:spMkLst>
        </pc:spChg>
      </pc:sldChg>
      <pc:sldChg chg="modSp add mod ord">
        <pc:chgData name="Antony Nihoniho" userId="f7b2eaad-575a-4c58-9e86-fec84c00f397" providerId="ADAL" clId="{91E64EA2-5848-45D6-9AB2-625F7F0E60EC}" dt="2024-05-06T04:39:55.236" v="13865"/>
        <pc:sldMkLst>
          <pc:docMk/>
          <pc:sldMk cId="2582341972" sldId="911"/>
        </pc:sldMkLst>
        <pc:spChg chg="mod">
          <ac:chgData name="Antony Nihoniho" userId="f7b2eaad-575a-4c58-9e86-fec84c00f397" providerId="ADAL" clId="{91E64EA2-5848-45D6-9AB2-625F7F0E60EC}" dt="2024-05-01T04:58:48.233" v="8691" actId="20577"/>
          <ac:spMkLst>
            <pc:docMk/>
            <pc:sldMk cId="2582341972" sldId="911"/>
            <ac:spMk id="2" creationId="{00000000-0000-0000-0000-000000000000}"/>
          </ac:spMkLst>
        </pc:spChg>
      </pc:sldChg>
      <pc:sldChg chg="addSp delSp modSp add mod ord delAnim modAnim">
        <pc:chgData name="Antony Nihoniho" userId="f7b2eaad-575a-4c58-9e86-fec84c00f397" providerId="ADAL" clId="{91E64EA2-5848-45D6-9AB2-625F7F0E60EC}" dt="2024-05-29T08:37:41.288" v="29108" actId="20577"/>
        <pc:sldMkLst>
          <pc:docMk/>
          <pc:sldMk cId="166747387" sldId="912"/>
        </pc:sldMkLst>
        <pc:spChg chg="mod">
          <ac:chgData name="Antony Nihoniho" userId="f7b2eaad-575a-4c58-9e86-fec84c00f397" providerId="ADAL" clId="{91E64EA2-5848-45D6-9AB2-625F7F0E60EC}" dt="2024-05-29T08:37:41.288" v="29108" actId="20577"/>
          <ac:spMkLst>
            <pc:docMk/>
            <pc:sldMk cId="166747387" sldId="912"/>
            <ac:spMk id="5" creationId="{5B804B2D-275D-47EA-A057-9F37C374183C}"/>
          </ac:spMkLst>
        </pc:spChg>
        <pc:spChg chg="add del mod">
          <ac:chgData name="Antony Nihoniho" userId="f7b2eaad-575a-4c58-9e86-fec84c00f397" providerId="ADAL" clId="{91E64EA2-5848-45D6-9AB2-625F7F0E60EC}" dt="2024-05-02T04:09:26.263" v="11253" actId="478"/>
          <ac:spMkLst>
            <pc:docMk/>
            <pc:sldMk cId="166747387" sldId="912"/>
            <ac:spMk id="7" creationId="{D87A774E-E46C-4633-B91D-3FD8D5EC91F5}"/>
          </ac:spMkLst>
        </pc:spChg>
        <pc:picChg chg="add del mod">
          <ac:chgData name="Antony Nihoniho" userId="f7b2eaad-575a-4c58-9e86-fec84c00f397" providerId="ADAL" clId="{91E64EA2-5848-45D6-9AB2-625F7F0E60EC}" dt="2024-05-15T09:30:59.771" v="23098" actId="21"/>
          <ac:picMkLst>
            <pc:docMk/>
            <pc:sldMk cId="166747387" sldId="912"/>
            <ac:picMk id="3" creationId="{48241BDB-AE48-DBDC-FB2B-AA8701EF5A08}"/>
          </ac:picMkLst>
        </pc:picChg>
      </pc:sldChg>
      <pc:sldChg chg="addSp delSp modSp add mod ord delAnim modAnim">
        <pc:chgData name="Antony Nihoniho" userId="f7b2eaad-575a-4c58-9e86-fec84c00f397" providerId="ADAL" clId="{91E64EA2-5848-45D6-9AB2-625F7F0E60EC}" dt="2024-05-28T09:12:46.219" v="27959" actId="20577"/>
        <pc:sldMkLst>
          <pc:docMk/>
          <pc:sldMk cId="80722235" sldId="913"/>
        </pc:sldMkLst>
        <pc:spChg chg="del">
          <ac:chgData name="Antony Nihoniho" userId="f7b2eaad-575a-4c58-9e86-fec84c00f397" providerId="ADAL" clId="{91E64EA2-5848-45D6-9AB2-625F7F0E60EC}" dt="2024-05-02T04:33:18.698" v="11853" actId="478"/>
          <ac:spMkLst>
            <pc:docMk/>
            <pc:sldMk cId="80722235" sldId="913"/>
            <ac:spMk id="2" creationId="{E3CDBCBC-4D03-09CC-3578-65059839F53A}"/>
          </ac:spMkLst>
        </pc:spChg>
        <pc:spChg chg="mod">
          <ac:chgData name="Antony Nihoniho" userId="f7b2eaad-575a-4c58-9e86-fec84c00f397" providerId="ADAL" clId="{91E64EA2-5848-45D6-9AB2-625F7F0E60EC}" dt="2024-05-14T09:44:39.601" v="20975" actId="20577"/>
          <ac:spMkLst>
            <pc:docMk/>
            <pc:sldMk cId="80722235" sldId="913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28T09:12:46.219" v="27959" actId="20577"/>
          <ac:spMkLst>
            <pc:docMk/>
            <pc:sldMk cId="80722235" sldId="913"/>
            <ac:spMk id="41987" creationId="{00000000-0000-0000-0000-000000000000}"/>
          </ac:spMkLst>
        </pc:spChg>
        <pc:picChg chg="add del mod">
          <ac:chgData name="Antony Nihoniho" userId="f7b2eaad-575a-4c58-9e86-fec84c00f397" providerId="ADAL" clId="{91E64EA2-5848-45D6-9AB2-625F7F0E60EC}" dt="2024-05-23T05:08:31.316" v="24729" actId="478"/>
          <ac:picMkLst>
            <pc:docMk/>
            <pc:sldMk cId="80722235" sldId="913"/>
            <ac:picMk id="3" creationId="{955ED234-88A9-BA0C-0784-EA7999E15A88}"/>
          </ac:picMkLst>
        </pc:picChg>
        <pc:picChg chg="add mod">
          <ac:chgData name="Antony Nihoniho" userId="f7b2eaad-575a-4c58-9e86-fec84c00f397" providerId="ADAL" clId="{91E64EA2-5848-45D6-9AB2-625F7F0E60EC}" dt="2024-05-27T08:39:53.392" v="26068" actId="1076"/>
          <ac:picMkLst>
            <pc:docMk/>
            <pc:sldMk cId="80722235" sldId="913"/>
            <ac:picMk id="4" creationId="{70041855-6BF5-6377-A822-98C1F195409C}"/>
          </ac:picMkLst>
        </pc:picChg>
        <pc:picChg chg="del">
          <ac:chgData name="Antony Nihoniho" userId="f7b2eaad-575a-4c58-9e86-fec84c00f397" providerId="ADAL" clId="{91E64EA2-5848-45D6-9AB2-625F7F0E60EC}" dt="2024-05-02T04:30:01.695" v="11476" actId="478"/>
          <ac:picMkLst>
            <pc:docMk/>
            <pc:sldMk cId="80722235" sldId="913"/>
            <ac:picMk id="4" creationId="{F164F4BB-E4A6-A2E1-F808-3F3F385F3A1A}"/>
          </ac:picMkLst>
        </pc:picChg>
        <pc:picChg chg="add mod">
          <ac:chgData name="Antony Nihoniho" userId="f7b2eaad-575a-4c58-9e86-fec84c00f397" providerId="ADAL" clId="{91E64EA2-5848-45D6-9AB2-625F7F0E60EC}" dt="2024-05-14T09:44:19.926" v="20958" actId="1076"/>
          <ac:picMkLst>
            <pc:docMk/>
            <pc:sldMk cId="80722235" sldId="913"/>
            <ac:picMk id="5" creationId="{1566329F-6DB3-BBDC-4CD4-8B7D8EC793FA}"/>
          </ac:picMkLst>
        </pc:picChg>
        <pc:picChg chg="del">
          <ac:chgData name="Antony Nihoniho" userId="f7b2eaad-575a-4c58-9e86-fec84c00f397" providerId="ADAL" clId="{91E64EA2-5848-45D6-9AB2-625F7F0E60EC}" dt="2024-05-02T04:30:02.328" v="11477" actId="478"/>
          <ac:picMkLst>
            <pc:docMk/>
            <pc:sldMk cId="80722235" sldId="913"/>
            <ac:picMk id="6" creationId="{F182FC1C-F606-2EB1-DAF4-C1569B036E3D}"/>
          </ac:picMkLst>
        </pc:picChg>
      </pc:sldChg>
      <pc:sldChg chg="modSp add mod modAnim">
        <pc:chgData name="Antony Nihoniho" userId="f7b2eaad-575a-4c58-9e86-fec84c00f397" providerId="ADAL" clId="{91E64EA2-5848-45D6-9AB2-625F7F0E60EC}" dt="2024-05-29T20:24:18.819" v="29231" actId="113"/>
        <pc:sldMkLst>
          <pc:docMk/>
          <pc:sldMk cId="1808453767" sldId="914"/>
        </pc:sldMkLst>
        <pc:spChg chg="mod">
          <ac:chgData name="Antony Nihoniho" userId="f7b2eaad-575a-4c58-9e86-fec84c00f397" providerId="ADAL" clId="{91E64EA2-5848-45D6-9AB2-625F7F0E60EC}" dt="2024-05-23T05:54:32.231" v="25195" actId="1076"/>
          <ac:spMkLst>
            <pc:docMk/>
            <pc:sldMk cId="1808453767" sldId="914"/>
            <ac:spMk id="10" creationId="{05216FF2-6591-414C-80FB-671759C1F75F}"/>
          </ac:spMkLst>
        </pc:spChg>
        <pc:spChg chg="mod">
          <ac:chgData name="Antony Nihoniho" userId="f7b2eaad-575a-4c58-9e86-fec84c00f397" providerId="ADAL" clId="{91E64EA2-5848-45D6-9AB2-625F7F0E60EC}" dt="2024-05-29T20:24:18.819" v="29231" actId="113"/>
          <ac:spMkLst>
            <pc:docMk/>
            <pc:sldMk cId="1808453767" sldId="914"/>
            <ac:spMk id="41987" creationId="{00000000-0000-0000-0000-000000000000}"/>
          </ac:spMkLst>
        </pc:spChg>
      </pc:sldChg>
      <pc:sldChg chg="addSp delSp modSp add del mod delAnim">
        <pc:chgData name="Antony Nihoniho" userId="f7b2eaad-575a-4c58-9e86-fec84c00f397" providerId="ADAL" clId="{91E64EA2-5848-45D6-9AB2-625F7F0E60EC}" dt="2024-05-15T09:41:02.079" v="23438" actId="2696"/>
        <pc:sldMkLst>
          <pc:docMk/>
          <pc:sldMk cId="9236874" sldId="915"/>
        </pc:sldMkLst>
        <pc:spChg chg="del mod">
          <ac:chgData name="Antony Nihoniho" userId="f7b2eaad-575a-4c58-9e86-fec84c00f397" providerId="ADAL" clId="{91E64EA2-5848-45D6-9AB2-625F7F0E60EC}" dt="2024-05-14T07:46:35.173" v="16214" actId="478"/>
          <ac:spMkLst>
            <pc:docMk/>
            <pc:sldMk cId="9236874" sldId="915"/>
            <ac:spMk id="2" creationId="{B905AC49-C674-4865-A9CA-4765597FF303}"/>
          </ac:spMkLst>
        </pc:spChg>
        <pc:spChg chg="del">
          <ac:chgData name="Antony Nihoniho" userId="f7b2eaad-575a-4c58-9e86-fec84c00f397" providerId="ADAL" clId="{91E64EA2-5848-45D6-9AB2-625F7F0E60EC}" dt="2024-05-14T07:45:10.960" v="16207" actId="478"/>
          <ac:spMkLst>
            <pc:docMk/>
            <pc:sldMk cId="9236874" sldId="915"/>
            <ac:spMk id="3" creationId="{5FB9924D-16A2-493E-2359-4F739D2F708E}"/>
          </ac:spMkLst>
        </pc:spChg>
        <pc:spChg chg="del">
          <ac:chgData name="Antony Nihoniho" userId="f7b2eaad-575a-4c58-9e86-fec84c00f397" providerId="ADAL" clId="{91E64EA2-5848-45D6-9AB2-625F7F0E60EC}" dt="2024-05-14T07:45:22.850" v="16210" actId="478"/>
          <ac:spMkLst>
            <pc:docMk/>
            <pc:sldMk cId="9236874" sldId="915"/>
            <ac:spMk id="4" creationId="{319A4E49-642B-E8B0-A8D2-36E7901BD1A7}"/>
          </ac:spMkLst>
        </pc:spChg>
        <pc:spChg chg="del">
          <ac:chgData name="Antony Nihoniho" userId="f7b2eaad-575a-4c58-9e86-fec84c00f397" providerId="ADAL" clId="{91E64EA2-5848-45D6-9AB2-625F7F0E60EC}" dt="2024-05-15T09:14:40.491" v="22764" actId="478"/>
          <ac:spMkLst>
            <pc:docMk/>
            <pc:sldMk cId="9236874" sldId="915"/>
            <ac:spMk id="5" creationId="{E37A72EF-6EB5-5D4A-3572-E331DC8F186D}"/>
          </ac:spMkLst>
        </pc:spChg>
        <pc:spChg chg="del">
          <ac:chgData name="Antony Nihoniho" userId="f7b2eaad-575a-4c58-9e86-fec84c00f397" providerId="ADAL" clId="{91E64EA2-5848-45D6-9AB2-625F7F0E60EC}" dt="2024-05-14T07:45:08.571" v="16206" actId="478"/>
          <ac:spMkLst>
            <pc:docMk/>
            <pc:sldMk cId="9236874" sldId="915"/>
            <ac:spMk id="6" creationId="{3F1D9449-84CD-366E-5681-D61D3434D8C1}"/>
          </ac:spMkLst>
        </pc:spChg>
        <pc:spChg chg="del">
          <ac:chgData name="Antony Nihoniho" userId="f7b2eaad-575a-4c58-9e86-fec84c00f397" providerId="ADAL" clId="{91E64EA2-5848-45D6-9AB2-625F7F0E60EC}" dt="2024-05-15T09:14:37.761" v="22763" actId="478"/>
          <ac:spMkLst>
            <pc:docMk/>
            <pc:sldMk cId="9236874" sldId="915"/>
            <ac:spMk id="10" creationId="{51C70571-F973-80AE-349F-47EAD688B57F}"/>
          </ac:spMkLst>
        </pc:spChg>
        <pc:spChg chg="add mod">
          <ac:chgData name="Antony Nihoniho" userId="f7b2eaad-575a-4c58-9e86-fec84c00f397" providerId="ADAL" clId="{91E64EA2-5848-45D6-9AB2-625F7F0E60EC}" dt="2024-05-15T09:18:01.332" v="22960" actId="6549"/>
          <ac:spMkLst>
            <pc:docMk/>
            <pc:sldMk cId="9236874" sldId="915"/>
            <ac:spMk id="11" creationId="{5A6BE176-7768-01D1-76D9-31E47672E363}"/>
          </ac:spMkLst>
        </pc:spChg>
        <pc:picChg chg="del">
          <ac:chgData name="Antony Nihoniho" userId="f7b2eaad-575a-4c58-9e86-fec84c00f397" providerId="ADAL" clId="{91E64EA2-5848-45D6-9AB2-625F7F0E60EC}" dt="2024-05-14T07:45:12.999" v="16208" actId="478"/>
          <ac:picMkLst>
            <pc:docMk/>
            <pc:sldMk cId="9236874" sldId="915"/>
            <ac:picMk id="7" creationId="{00000000-0000-0000-0000-000000000000}"/>
          </ac:picMkLst>
        </pc:picChg>
        <pc:picChg chg="del">
          <ac:chgData name="Antony Nihoniho" userId="f7b2eaad-575a-4c58-9e86-fec84c00f397" providerId="ADAL" clId="{91E64EA2-5848-45D6-9AB2-625F7F0E60EC}" dt="2024-05-14T07:45:04.296" v="16205" actId="478"/>
          <ac:picMkLst>
            <pc:docMk/>
            <pc:sldMk cId="9236874" sldId="915"/>
            <ac:picMk id="8" creationId="{00000000-0000-0000-0000-000000000000}"/>
          </ac:picMkLst>
        </pc:picChg>
      </pc:sldChg>
      <pc:sldChg chg="addSp delSp modSp add del mod delAnim modAnim">
        <pc:chgData name="Antony Nihoniho" userId="f7b2eaad-575a-4c58-9e86-fec84c00f397" providerId="ADAL" clId="{91E64EA2-5848-45D6-9AB2-625F7F0E60EC}" dt="2024-05-28T08:24:44.452" v="26088" actId="2696"/>
        <pc:sldMkLst>
          <pc:docMk/>
          <pc:sldMk cId="4152716545" sldId="916"/>
        </pc:sldMkLst>
        <pc:spChg chg="del">
          <ac:chgData name="Antony Nihoniho" userId="f7b2eaad-575a-4c58-9e86-fec84c00f397" providerId="ADAL" clId="{91E64EA2-5848-45D6-9AB2-625F7F0E60EC}" dt="2024-05-14T08:01:43.368" v="16950" actId="478"/>
          <ac:spMkLst>
            <pc:docMk/>
            <pc:sldMk cId="4152716545" sldId="916"/>
            <ac:spMk id="3" creationId="{CD8F8194-F494-4FE4-BEA4-9BF94E97A471}"/>
          </ac:spMkLst>
        </pc:spChg>
        <pc:spChg chg="del">
          <ac:chgData name="Antony Nihoniho" userId="f7b2eaad-575a-4c58-9e86-fec84c00f397" providerId="ADAL" clId="{91E64EA2-5848-45D6-9AB2-625F7F0E60EC}" dt="2024-05-14T08:01:41.021" v="16949" actId="478"/>
          <ac:spMkLst>
            <pc:docMk/>
            <pc:sldMk cId="4152716545" sldId="916"/>
            <ac:spMk id="4" creationId="{00000000-0000-0000-0000-000000000000}"/>
          </ac:spMkLst>
        </pc:spChg>
        <pc:spChg chg="del mod">
          <ac:chgData name="Antony Nihoniho" userId="f7b2eaad-575a-4c58-9e86-fec84c00f397" providerId="ADAL" clId="{91E64EA2-5848-45D6-9AB2-625F7F0E60EC}" dt="2024-05-14T08:39:43.229" v="17849" actId="478"/>
          <ac:spMkLst>
            <pc:docMk/>
            <pc:sldMk cId="4152716545" sldId="916"/>
            <ac:spMk id="5" creationId="{B6934D1E-F1F7-B30B-2774-7D1F146983FE}"/>
          </ac:spMkLst>
        </pc:spChg>
        <pc:spChg chg="del">
          <ac:chgData name="Antony Nihoniho" userId="f7b2eaad-575a-4c58-9e86-fec84c00f397" providerId="ADAL" clId="{91E64EA2-5848-45D6-9AB2-625F7F0E60EC}" dt="2024-05-14T08:01:51.709" v="16954" actId="478"/>
          <ac:spMkLst>
            <pc:docMk/>
            <pc:sldMk cId="4152716545" sldId="916"/>
            <ac:spMk id="7" creationId="{CECF2F79-34E0-4849-9BF7-8316220E2F84}"/>
          </ac:spMkLst>
        </pc:spChg>
        <pc:spChg chg="del">
          <ac:chgData name="Antony Nihoniho" userId="f7b2eaad-575a-4c58-9e86-fec84c00f397" providerId="ADAL" clId="{91E64EA2-5848-45D6-9AB2-625F7F0E60EC}" dt="2024-05-14T08:05:13.052" v="17136" actId="478"/>
          <ac:spMkLst>
            <pc:docMk/>
            <pc:sldMk cId="4152716545" sldId="916"/>
            <ac:spMk id="8" creationId="{D5AB692B-F8AA-32CC-DDC9-737581490235}"/>
          </ac:spMkLst>
        </pc:spChg>
        <pc:spChg chg="del mod">
          <ac:chgData name="Antony Nihoniho" userId="f7b2eaad-575a-4c58-9e86-fec84c00f397" providerId="ADAL" clId="{91E64EA2-5848-45D6-9AB2-625F7F0E60EC}" dt="2024-05-14T08:39:25.064" v="17846" actId="478"/>
          <ac:spMkLst>
            <pc:docMk/>
            <pc:sldMk cId="4152716545" sldId="916"/>
            <ac:spMk id="9" creationId="{22D93205-E826-3F2A-A84B-083459518BFF}"/>
          </ac:spMkLst>
        </pc:spChg>
        <pc:spChg chg="del mod">
          <ac:chgData name="Antony Nihoniho" userId="f7b2eaad-575a-4c58-9e86-fec84c00f397" providerId="ADAL" clId="{91E64EA2-5848-45D6-9AB2-625F7F0E60EC}" dt="2024-05-14T08:39:22.455" v="17845" actId="478"/>
          <ac:spMkLst>
            <pc:docMk/>
            <pc:sldMk cId="4152716545" sldId="916"/>
            <ac:spMk id="11" creationId="{D11E1565-C0AF-4E16-2E30-A4763E837BEC}"/>
          </ac:spMkLst>
        </pc:spChg>
        <pc:spChg chg="add del mod">
          <ac:chgData name="Antony Nihoniho" userId="f7b2eaad-575a-4c58-9e86-fec84c00f397" providerId="ADAL" clId="{91E64EA2-5848-45D6-9AB2-625F7F0E60EC}" dt="2024-05-14T08:01:46.785" v="16951" actId="478"/>
          <ac:spMkLst>
            <pc:docMk/>
            <pc:sldMk cId="4152716545" sldId="916"/>
            <ac:spMk id="13" creationId="{BDBD145B-9AD4-B9A8-1B39-F33402026CE8}"/>
          </ac:spMkLst>
        </pc:spChg>
        <pc:spChg chg="add mod">
          <ac:chgData name="Antony Nihoniho" userId="f7b2eaad-575a-4c58-9e86-fec84c00f397" providerId="ADAL" clId="{91E64EA2-5848-45D6-9AB2-625F7F0E60EC}" dt="2024-05-23T05:24:19.289" v="25021" actId="20577"/>
          <ac:spMkLst>
            <pc:docMk/>
            <pc:sldMk cId="4152716545" sldId="916"/>
            <ac:spMk id="14" creationId="{5273DC12-21B8-9B5F-F6E8-7325D7A4C14D}"/>
          </ac:spMkLst>
        </pc:spChg>
        <pc:picChg chg="del">
          <ac:chgData name="Antony Nihoniho" userId="f7b2eaad-575a-4c58-9e86-fec84c00f397" providerId="ADAL" clId="{91E64EA2-5848-45D6-9AB2-625F7F0E60EC}" dt="2024-05-14T08:01:48.035" v="16952" actId="478"/>
          <ac:picMkLst>
            <pc:docMk/>
            <pc:sldMk cId="4152716545" sldId="916"/>
            <ac:picMk id="6" creationId="{E7516086-E92D-4E4C-9D31-E2F6C831827C}"/>
          </ac:picMkLst>
        </pc:picChg>
        <pc:picChg chg="del">
          <ac:chgData name="Antony Nihoniho" userId="f7b2eaad-575a-4c58-9e86-fec84c00f397" providerId="ADAL" clId="{91E64EA2-5848-45D6-9AB2-625F7F0E60EC}" dt="2024-05-14T08:01:48.914" v="16953" actId="478"/>
          <ac:picMkLst>
            <pc:docMk/>
            <pc:sldMk cId="4152716545" sldId="916"/>
            <ac:picMk id="10" creationId="{CE43CF3A-D2B1-47AA-B53F-C7DA63B304BF}"/>
          </ac:picMkLst>
        </pc:picChg>
      </pc:sldChg>
      <pc:sldChg chg="addSp delSp modSp add mod ord delAnim modAnim">
        <pc:chgData name="Antony Nihoniho" userId="f7b2eaad-575a-4c58-9e86-fec84c00f397" providerId="ADAL" clId="{91E64EA2-5848-45D6-9AB2-625F7F0E60EC}" dt="2024-05-29T08:36:36.544" v="29091" actId="255"/>
        <pc:sldMkLst>
          <pc:docMk/>
          <pc:sldMk cId="2640817564" sldId="917"/>
        </pc:sldMkLst>
        <pc:spChg chg="add mod">
          <ac:chgData name="Antony Nihoniho" userId="f7b2eaad-575a-4c58-9e86-fec84c00f397" providerId="ADAL" clId="{91E64EA2-5848-45D6-9AB2-625F7F0E60EC}" dt="2024-05-29T08:36:36.544" v="29091" actId="255"/>
          <ac:spMkLst>
            <pc:docMk/>
            <pc:sldMk cId="2640817564" sldId="917"/>
            <ac:spMk id="2" creationId="{9AF75FF5-4E8D-30EA-0B85-C92C24614AF4}"/>
          </ac:spMkLst>
        </pc:spChg>
        <pc:spChg chg="del">
          <ac:chgData name="Antony Nihoniho" userId="f7b2eaad-575a-4c58-9e86-fec84c00f397" providerId="ADAL" clId="{91E64EA2-5848-45D6-9AB2-625F7F0E60EC}" dt="2024-05-14T08:15:06.080" v="17552" actId="478"/>
          <ac:spMkLst>
            <pc:docMk/>
            <pc:sldMk cId="2640817564" sldId="917"/>
            <ac:spMk id="5" creationId="{5B804B2D-275D-47EA-A057-9F37C374183C}"/>
          </ac:spMkLst>
        </pc:spChg>
        <pc:spChg chg="add del mod">
          <ac:chgData name="Antony Nihoniho" userId="f7b2eaad-575a-4c58-9e86-fec84c00f397" providerId="ADAL" clId="{91E64EA2-5848-45D6-9AB2-625F7F0E60EC}" dt="2024-05-23T05:55:37.803" v="25254" actId="478"/>
          <ac:spMkLst>
            <pc:docMk/>
            <pc:sldMk cId="2640817564" sldId="917"/>
            <ac:spMk id="6" creationId="{60DB720A-4E5E-9498-9EC6-0F05B2FC45EA}"/>
          </ac:spMkLst>
        </pc:spChg>
        <pc:spChg chg="mod">
          <ac:chgData name="Antony Nihoniho" userId="f7b2eaad-575a-4c58-9e86-fec84c00f397" providerId="ADAL" clId="{91E64EA2-5848-45D6-9AB2-625F7F0E60EC}" dt="2024-05-23T05:04:14.220" v="24480" actId="20577"/>
          <ac:spMkLst>
            <pc:docMk/>
            <pc:sldMk cId="2640817564" sldId="917"/>
            <ac:spMk id="32" creationId="{37D9F640-BBD8-4C53-8104-9AF73C813475}"/>
          </ac:spMkLst>
        </pc:spChg>
        <pc:picChg chg="add del mod">
          <ac:chgData name="Antony Nihoniho" userId="f7b2eaad-575a-4c58-9e86-fec84c00f397" providerId="ADAL" clId="{91E64EA2-5848-45D6-9AB2-625F7F0E60EC}" dt="2024-05-23T05:03:32.814" v="24429" actId="478"/>
          <ac:picMkLst>
            <pc:docMk/>
            <pc:sldMk cId="2640817564" sldId="917"/>
            <ac:picMk id="3" creationId="{48241BDB-AE48-DBDC-FB2B-AA8701EF5A08}"/>
          </ac:picMkLst>
        </pc:picChg>
        <pc:picChg chg="add mod">
          <ac:chgData name="Antony Nihoniho" userId="f7b2eaad-575a-4c58-9e86-fec84c00f397" providerId="ADAL" clId="{91E64EA2-5848-45D6-9AB2-625F7F0E60EC}" dt="2024-05-23T05:56:21.224" v="25309" actId="14100"/>
          <ac:picMkLst>
            <pc:docMk/>
            <pc:sldMk cId="2640817564" sldId="917"/>
            <ac:picMk id="5" creationId="{042D02EE-C000-A422-D963-258F36A4375D}"/>
          </ac:picMkLst>
        </pc:picChg>
      </pc:sldChg>
      <pc:sldChg chg="addSp modSp add mod modAnim">
        <pc:chgData name="Antony Nihoniho" userId="f7b2eaad-575a-4c58-9e86-fec84c00f397" providerId="ADAL" clId="{91E64EA2-5848-45D6-9AB2-625F7F0E60EC}" dt="2024-05-29T08:41:22.598" v="29212" actId="20577"/>
        <pc:sldMkLst>
          <pc:docMk/>
          <pc:sldMk cId="1196611281" sldId="918"/>
        </pc:sldMkLst>
        <pc:spChg chg="mod">
          <ac:chgData name="Antony Nihoniho" userId="f7b2eaad-575a-4c58-9e86-fec84c00f397" providerId="ADAL" clId="{91E64EA2-5848-45D6-9AB2-625F7F0E60EC}" dt="2024-05-14T09:32:36.980" v="20090"/>
          <ac:spMkLst>
            <pc:docMk/>
            <pc:sldMk cId="1196611281" sldId="918"/>
            <ac:spMk id="4" creationId="{D1C6A894-5DA0-6ED5-DD87-9976BC1C5B72}"/>
          </ac:spMkLst>
        </pc:spChg>
        <pc:spChg chg="mod">
          <ac:chgData name="Antony Nihoniho" userId="f7b2eaad-575a-4c58-9e86-fec84c00f397" providerId="ADAL" clId="{91E64EA2-5848-45D6-9AB2-625F7F0E60EC}" dt="2024-05-29T08:41:22.598" v="29212" actId="20577"/>
          <ac:spMkLst>
            <pc:docMk/>
            <pc:sldMk cId="1196611281" sldId="918"/>
            <ac:spMk id="6" creationId="{7C62FE09-5C19-B50B-53C8-D6722F74B2BF}"/>
          </ac:spMkLst>
        </pc:spChg>
        <pc:grpChg chg="add mod">
          <ac:chgData name="Antony Nihoniho" userId="f7b2eaad-575a-4c58-9e86-fec84c00f397" providerId="ADAL" clId="{91E64EA2-5848-45D6-9AB2-625F7F0E60EC}" dt="2024-05-29T07:58:58.180" v="28855" actId="14100"/>
          <ac:grpSpMkLst>
            <pc:docMk/>
            <pc:sldMk cId="1196611281" sldId="918"/>
            <ac:grpSpMk id="2" creationId="{EDA38A0C-C801-3E66-AE81-8DAAACC12A84}"/>
          </ac:grpSpMkLst>
        </pc:grpChg>
        <pc:picChg chg="mod">
          <ac:chgData name="Antony Nihoniho" userId="f7b2eaad-575a-4c58-9e86-fec84c00f397" providerId="ADAL" clId="{91E64EA2-5848-45D6-9AB2-625F7F0E60EC}" dt="2024-05-14T09:32:36.980" v="20090"/>
          <ac:picMkLst>
            <pc:docMk/>
            <pc:sldMk cId="1196611281" sldId="918"/>
            <ac:picMk id="3" creationId="{F011A544-A28C-0966-95C4-EFE9CC0640FA}"/>
          </ac:picMkLst>
        </pc:picChg>
      </pc:sldChg>
      <pc:sldChg chg="add del">
        <pc:chgData name="Antony Nihoniho" userId="f7b2eaad-575a-4c58-9e86-fec84c00f397" providerId="ADAL" clId="{91E64EA2-5848-45D6-9AB2-625F7F0E60EC}" dt="2024-05-14T09:02:31.231" v="18620" actId="2890"/>
        <pc:sldMkLst>
          <pc:docMk/>
          <pc:sldMk cId="1425714575" sldId="918"/>
        </pc:sldMkLst>
      </pc:sldChg>
      <pc:sldChg chg="addSp delSp modSp add del mod modAnim">
        <pc:chgData name="Antony Nihoniho" userId="f7b2eaad-575a-4c58-9e86-fec84c00f397" providerId="ADAL" clId="{91E64EA2-5848-45D6-9AB2-625F7F0E60EC}" dt="2024-05-27T08:37:54.626" v="26030" actId="47"/>
        <pc:sldMkLst>
          <pc:docMk/>
          <pc:sldMk cId="1705919927" sldId="919"/>
        </pc:sldMkLst>
        <pc:spChg chg="mod">
          <ac:chgData name="Antony Nihoniho" userId="f7b2eaad-575a-4c58-9e86-fec84c00f397" providerId="ADAL" clId="{91E64EA2-5848-45D6-9AB2-625F7F0E60EC}" dt="2024-05-23T05:37:45.736" v="25128" actId="14100"/>
          <ac:spMkLst>
            <pc:docMk/>
            <pc:sldMk cId="1705919927" sldId="919"/>
            <ac:spMk id="6" creationId="{7C62FE09-5C19-B50B-53C8-D6722F74B2BF}"/>
          </ac:spMkLst>
        </pc:spChg>
        <pc:grpChg chg="del">
          <ac:chgData name="Antony Nihoniho" userId="f7b2eaad-575a-4c58-9e86-fec84c00f397" providerId="ADAL" clId="{91E64EA2-5848-45D6-9AB2-625F7F0E60EC}" dt="2024-05-14T09:38:17.833" v="20773" actId="478"/>
          <ac:grpSpMkLst>
            <pc:docMk/>
            <pc:sldMk cId="1705919927" sldId="919"/>
            <ac:grpSpMk id="2" creationId="{EDA38A0C-C801-3E66-AE81-8DAAACC12A84}"/>
          </ac:grpSpMkLst>
        </pc:grpChg>
        <pc:picChg chg="add mod">
          <ac:chgData name="Antony Nihoniho" userId="f7b2eaad-575a-4c58-9e86-fec84c00f397" providerId="ADAL" clId="{91E64EA2-5848-45D6-9AB2-625F7F0E60EC}" dt="2024-05-14T09:38:39.032" v="20775" actId="1076"/>
          <ac:picMkLst>
            <pc:docMk/>
            <pc:sldMk cId="1705919927" sldId="919"/>
            <ac:picMk id="5" creationId="{D91BE921-F9C6-9F1E-2BC1-FCE77B92409C}"/>
          </ac:picMkLst>
        </pc:picChg>
      </pc:sldChg>
      <pc:sldChg chg="delSp modSp add mod delAnim modAnim">
        <pc:chgData name="Antony Nihoniho" userId="f7b2eaad-575a-4c58-9e86-fec84c00f397" providerId="ADAL" clId="{91E64EA2-5848-45D6-9AB2-625F7F0E60EC}" dt="2024-05-29T22:42:37.110" v="29264" actId="478"/>
        <pc:sldMkLst>
          <pc:docMk/>
          <pc:sldMk cId="1059159213" sldId="920"/>
        </pc:sldMkLst>
        <pc:spChg chg="del">
          <ac:chgData name="Antony Nihoniho" userId="f7b2eaad-575a-4c58-9e86-fec84c00f397" providerId="ADAL" clId="{91E64EA2-5848-45D6-9AB2-625F7F0E60EC}" dt="2024-05-29T22:42:37.110" v="29264" actId="478"/>
          <ac:spMkLst>
            <pc:docMk/>
            <pc:sldMk cId="1059159213" sldId="920"/>
            <ac:spMk id="2" creationId="{E3CDBCBC-4D03-09CC-3578-65059839F53A}"/>
          </ac:spMkLst>
        </pc:spChg>
        <pc:spChg chg="mod">
          <ac:chgData name="Antony Nihoniho" userId="f7b2eaad-575a-4c58-9e86-fec84c00f397" providerId="ADAL" clId="{91E64EA2-5848-45D6-9AB2-625F7F0E60EC}" dt="2024-05-28T09:13:05.796" v="27969" actId="20577"/>
          <ac:spMkLst>
            <pc:docMk/>
            <pc:sldMk cId="1059159213" sldId="920"/>
            <ac:spMk id="41987" creationId="{00000000-0000-0000-0000-000000000000}"/>
          </ac:spMkLst>
        </pc:spChg>
      </pc:sldChg>
      <pc:sldChg chg="addSp modSp add mod modAnim">
        <pc:chgData name="Antony Nihoniho" userId="f7b2eaad-575a-4c58-9e86-fec84c00f397" providerId="ADAL" clId="{91E64EA2-5848-45D6-9AB2-625F7F0E60EC}" dt="2024-05-27T08:28:47.062" v="25935"/>
        <pc:sldMkLst>
          <pc:docMk/>
          <pc:sldMk cId="1313285376" sldId="921"/>
        </pc:sldMkLst>
        <pc:spChg chg="mod">
          <ac:chgData name="Antony Nihoniho" userId="f7b2eaad-575a-4c58-9e86-fec84c00f397" providerId="ADAL" clId="{91E64EA2-5848-45D6-9AB2-625F7F0E60EC}" dt="2024-05-15T09:09:25.100" v="22429" actId="20577"/>
          <ac:spMkLst>
            <pc:docMk/>
            <pc:sldMk cId="1313285376" sldId="921"/>
            <ac:spMk id="2" creationId="{00000000-0000-0000-0000-000000000000}"/>
          </ac:spMkLst>
        </pc:spChg>
        <pc:spChg chg="mod">
          <ac:chgData name="Antony Nihoniho" userId="f7b2eaad-575a-4c58-9e86-fec84c00f397" providerId="ADAL" clId="{91E64EA2-5848-45D6-9AB2-625F7F0E60EC}" dt="2024-05-23T05:25:09.024" v="25092" actId="20577"/>
          <ac:spMkLst>
            <pc:docMk/>
            <pc:sldMk cId="1313285376" sldId="921"/>
            <ac:spMk id="14" creationId="{5273DC12-21B8-9B5F-F6E8-7325D7A4C14D}"/>
          </ac:spMkLst>
        </pc:spChg>
        <pc:picChg chg="add mod">
          <ac:chgData name="Antony Nihoniho" userId="f7b2eaad-575a-4c58-9e86-fec84c00f397" providerId="ADAL" clId="{91E64EA2-5848-45D6-9AB2-625F7F0E60EC}" dt="2024-05-27T08:28:18.834" v="25929" actId="1076"/>
          <ac:picMkLst>
            <pc:docMk/>
            <pc:sldMk cId="1313285376" sldId="921"/>
            <ac:picMk id="4" creationId="{4605F379-3E7A-B7A9-B3A1-98B12D04C5EB}"/>
          </ac:picMkLst>
        </pc:picChg>
      </pc:sldChg>
      <pc:sldChg chg="addSp delSp modSp add mod ord modAnim">
        <pc:chgData name="Antony Nihoniho" userId="f7b2eaad-575a-4c58-9e86-fec84c00f397" providerId="ADAL" clId="{91E64EA2-5848-45D6-9AB2-625F7F0E60EC}" dt="2024-05-29T07:36:37.869" v="28385" actId="1076"/>
        <pc:sldMkLst>
          <pc:docMk/>
          <pc:sldMk cId="3703370460" sldId="922"/>
        </pc:sldMkLst>
        <pc:spChg chg="mod">
          <ac:chgData name="Antony Nihoniho" userId="f7b2eaad-575a-4c58-9e86-fec84c00f397" providerId="ADAL" clId="{91E64EA2-5848-45D6-9AB2-625F7F0E60EC}" dt="2024-05-29T03:19:50.762" v="28173" actId="20577"/>
          <ac:spMkLst>
            <pc:docMk/>
            <pc:sldMk cId="3703370460" sldId="922"/>
            <ac:spMk id="41987" creationId="{00000000-0000-0000-0000-000000000000}"/>
          </ac:spMkLst>
        </pc:spChg>
        <pc:picChg chg="del">
          <ac:chgData name="Antony Nihoniho" userId="f7b2eaad-575a-4c58-9e86-fec84c00f397" providerId="ADAL" clId="{91E64EA2-5848-45D6-9AB2-625F7F0E60EC}" dt="2024-05-23T04:54:08.303" v="24217" actId="478"/>
          <ac:picMkLst>
            <pc:docMk/>
            <pc:sldMk cId="3703370460" sldId="922"/>
            <ac:picMk id="3" creationId="{041164A5-0CB0-25B1-413D-988DC5FCD370}"/>
          </ac:picMkLst>
        </pc:picChg>
        <pc:picChg chg="add mod">
          <ac:chgData name="Antony Nihoniho" userId="f7b2eaad-575a-4c58-9e86-fec84c00f397" providerId="ADAL" clId="{91E64EA2-5848-45D6-9AB2-625F7F0E60EC}" dt="2024-05-29T07:36:37.869" v="28385" actId="1076"/>
          <ac:picMkLst>
            <pc:docMk/>
            <pc:sldMk cId="3703370460" sldId="922"/>
            <ac:picMk id="4" creationId="{1149EB35-E021-B28E-E77B-2B22C26A288F}"/>
          </ac:picMkLst>
        </pc:picChg>
      </pc:sldChg>
      <pc:sldChg chg="modSp add mod ord modAnim">
        <pc:chgData name="Antony Nihoniho" userId="f7b2eaad-575a-4c58-9e86-fec84c00f397" providerId="ADAL" clId="{91E64EA2-5848-45D6-9AB2-625F7F0E60EC}" dt="2024-05-27T08:38:58.813" v="26059" actId="20577"/>
        <pc:sldMkLst>
          <pc:docMk/>
          <pc:sldMk cId="3868792423" sldId="923"/>
        </pc:sldMkLst>
        <pc:spChg chg="mod">
          <ac:chgData name="Antony Nihoniho" userId="f7b2eaad-575a-4c58-9e86-fec84c00f397" providerId="ADAL" clId="{91E64EA2-5848-45D6-9AB2-625F7F0E60EC}" dt="2024-05-27T08:38:58.813" v="26059" actId="20577"/>
          <ac:spMkLst>
            <pc:docMk/>
            <pc:sldMk cId="3868792423" sldId="923"/>
            <ac:spMk id="2" creationId="{9AF75FF5-4E8D-30EA-0B85-C92C24614AF4}"/>
          </ac:spMkLst>
        </pc:spChg>
        <pc:spChg chg="mod">
          <ac:chgData name="Antony Nihoniho" userId="f7b2eaad-575a-4c58-9e86-fec84c00f397" providerId="ADAL" clId="{91E64EA2-5848-45D6-9AB2-625F7F0E60EC}" dt="2024-05-23T05:04:18.785" v="24485" actId="20577"/>
          <ac:spMkLst>
            <pc:docMk/>
            <pc:sldMk cId="3868792423" sldId="923"/>
            <ac:spMk id="32" creationId="{37D9F640-BBD8-4C53-8104-9AF73C813475}"/>
          </ac:spMkLst>
        </pc:spChg>
      </pc:sldChg>
      <pc:sldMasterChg chg="del delSldLayout">
        <pc:chgData name="Antony Nihoniho" userId="f7b2eaad-575a-4c58-9e86-fec84c00f397" providerId="ADAL" clId="{91E64EA2-5848-45D6-9AB2-625F7F0E60EC}" dt="2024-04-17T04:51:49.357" v="0" actId="47"/>
        <pc:sldMasterMkLst>
          <pc:docMk/>
          <pc:sldMasterMk cId="1520910152" sldId="2147483696"/>
        </pc:sldMasterMkLst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2223666930" sldId="2147483697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1679487068" sldId="2147483698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345068668" sldId="2147483699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24340713" sldId="2147483700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398063350" sldId="2147483701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3789940426" sldId="2147483702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1613589996" sldId="2147483703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3035759058" sldId="2147483704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673300447" sldId="2147483705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3502798909" sldId="2147483706"/>
          </pc:sldLayoutMkLst>
        </pc:sldLayoutChg>
        <pc:sldLayoutChg chg="del">
          <pc:chgData name="Antony Nihoniho" userId="f7b2eaad-575a-4c58-9e86-fec84c00f397" providerId="ADAL" clId="{91E64EA2-5848-45D6-9AB2-625F7F0E60EC}" dt="2024-04-17T04:51:49.357" v="0" actId="47"/>
          <pc:sldLayoutMkLst>
            <pc:docMk/>
            <pc:sldMasterMk cId="1520910152" sldId="2147483696"/>
            <pc:sldLayoutMk cId="1315184858" sldId="2147483707"/>
          </pc:sldLayoutMkLst>
        </pc:sldLayoutChg>
      </pc:sldMasterChg>
      <pc:sldMasterChg chg="del delSldLayout">
        <pc:chgData name="Antony Nihoniho" userId="f7b2eaad-575a-4c58-9e86-fec84c00f397" providerId="ADAL" clId="{91E64EA2-5848-45D6-9AB2-625F7F0E60EC}" dt="2024-04-17T08:33:54.630" v="3099" actId="47"/>
        <pc:sldMasterMkLst>
          <pc:docMk/>
          <pc:sldMasterMk cId="369180208" sldId="2147483732"/>
        </pc:sldMasterMkLst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4107914956" sldId="2147483733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3542535895" sldId="2147483734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2849275166" sldId="2147483735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3678022929" sldId="2147483736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3055761950" sldId="2147483737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1125889946" sldId="2147483738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1320179528" sldId="2147483739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1973052866" sldId="2147483740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2345159139" sldId="2147483741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2785236981" sldId="2147483742"/>
          </pc:sldLayoutMkLst>
        </pc:sldLayoutChg>
        <pc:sldLayoutChg chg="del">
          <pc:chgData name="Antony Nihoniho" userId="f7b2eaad-575a-4c58-9e86-fec84c00f397" providerId="ADAL" clId="{91E64EA2-5848-45D6-9AB2-625F7F0E60EC}" dt="2024-04-17T08:33:54.630" v="3099" actId="47"/>
          <pc:sldLayoutMkLst>
            <pc:docMk/>
            <pc:sldMasterMk cId="369180208" sldId="2147483732"/>
            <pc:sldLayoutMk cId="1794305229" sldId="2147483743"/>
          </pc:sldLayoutMkLst>
        </pc:sldLayoutChg>
      </pc:sldMasterChg>
      <pc:sldMasterChg chg="del delSldLayout">
        <pc:chgData name="Antony Nihoniho" userId="f7b2eaad-575a-4c58-9e86-fec84c00f397" providerId="ADAL" clId="{91E64EA2-5848-45D6-9AB2-625F7F0E60EC}" dt="2024-05-15T09:41:02.079" v="23438" actId="2696"/>
        <pc:sldMasterMkLst>
          <pc:docMk/>
          <pc:sldMasterMk cId="1669264697" sldId="2147483732"/>
        </pc:sldMasterMkLst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3659457011" sldId="2147483733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4209680026" sldId="2147483734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3445460075" sldId="2147483735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3795602994" sldId="2147483736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1235752919" sldId="2147483737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3126629354" sldId="2147483738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2597560414" sldId="2147483739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469669958" sldId="2147483740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3027717629" sldId="2147483741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849918070" sldId="2147483742"/>
          </pc:sldLayoutMkLst>
        </pc:sldLayoutChg>
        <pc:sldLayoutChg chg="del">
          <pc:chgData name="Antony Nihoniho" userId="f7b2eaad-575a-4c58-9e86-fec84c00f397" providerId="ADAL" clId="{91E64EA2-5848-45D6-9AB2-625F7F0E60EC}" dt="2024-05-15T09:41:02.079" v="23438" actId="2696"/>
          <pc:sldLayoutMkLst>
            <pc:docMk/>
            <pc:sldMasterMk cId="1669264697" sldId="2147483732"/>
            <pc:sldLayoutMk cId="2291693102" sldId="214748374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B2B72-7288-4440-A6FE-72BED558A464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26F94-3F5A-4646-83DC-0EC8A4D47E9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5409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26F94-3F5A-4646-83DC-0EC8A4D47E96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228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73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0FE0D-01EE-41D9-8D24-3FDD8F0EB67A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62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0FE0D-01EE-41D9-8D24-3FDD8F0EB67A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036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0FE0D-01EE-41D9-8D24-3FDD8F0EB67A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78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26F94-3F5A-4646-83DC-0EC8A4D47E96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544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26F94-3F5A-4646-83DC-0EC8A4D47E96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196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e.g. Te Whare </a:t>
            </a:r>
            <a:r>
              <a:rPr lang="en-NZ" sz="1200" dirty="0" err="1"/>
              <a:t>Āwhero</a:t>
            </a:r>
            <a:endParaRPr lang="en-NZ" sz="1200" dirty="0"/>
          </a:p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213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e.g. Te Whare </a:t>
            </a:r>
            <a:r>
              <a:rPr lang="en-NZ" sz="1200" dirty="0" err="1"/>
              <a:t>Āwhero</a:t>
            </a:r>
            <a:endParaRPr lang="en-NZ" sz="1200" dirty="0"/>
          </a:p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00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e.g. Te Whare </a:t>
            </a:r>
            <a:r>
              <a:rPr lang="en-NZ" sz="1200" dirty="0" err="1"/>
              <a:t>Āwhero</a:t>
            </a:r>
            <a:endParaRPr lang="en-NZ" sz="1200" dirty="0"/>
          </a:p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83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502" indent="-177502" defTabSz="94667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26F94-3F5A-4646-83DC-0EC8A4D47E96}" type="slidenum">
              <a:rPr kumimoji="0" lang="en-N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pPr marL="0" marR="0" lvl="0" indent="0" algn="r" defTabSz="4733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10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65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9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58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142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0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6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003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4DF5E-12DD-42C1-85FD-AB1E11A5B64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0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257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643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999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mi-N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3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60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50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18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97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19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0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4954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87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56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8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916D7-2929-4ACD-A79B-E06C34A92C5D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93B07-6BA8-4F5D-B02B-DFAD8E3F1ADB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4787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1F3CB-68D1-4944-B24D-C055539A4159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5A4B-2DEF-419D-9CE5-F24E1893B0AE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6920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03883-8E84-4BB6-98EF-2E1FF8B4D739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03FD3-D32F-4CB7-ADB5-DA5708DFC6B9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3323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06896-FA57-413C-9F69-DF15A7262AA1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745E0-9EE8-4407-9FE4-216DAA9C7444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007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364BC-F6C7-4996-8BD9-C5C37D17CBF3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F41D0-8029-4E45-81CD-1B09F0BE0ED7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476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B73C3-B1E0-42E4-A3BE-A8488F14A2C6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773C-772E-4D09-B61A-8BC683D9E471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6502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95649-55F0-4BFB-9638-44FEB5FC1CF6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762AE-9045-4DCF-AA95-F12F6CC8E72D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510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88750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BDDA4-D0B6-4EF2-8C56-A42BF8ECBD9E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6A2D3-A76B-44A7-AC93-A85E5C742EE9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3189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1F1B-4E5F-4A2E-BA49-CB6E9A45EC1B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E7576-EC0F-4E06-A0B0-A93CB97BE8D2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6117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FD08A-1FD5-406C-AFA5-ED847BBF4230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1110D-0C4B-4657-990B-CC6BD3AA58A3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87372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69E8B-C52C-4000-B45D-915520B55E5F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7876E-3DE4-4F66-AB5D-B469577E3489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2664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mi-N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55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37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95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429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02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0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3736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50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03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28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44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3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885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105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281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5707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055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6AD12-AE84-4C61-81AB-2D3A4F1319FE}" type="datetimeFigureOut">
              <a:rPr lang="en-NZ" smtClean="0"/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3C3E1-C4EB-42DD-B4D3-AC3BF8082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681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0FF75-7467-D341-B741-0CBA5F26CF3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C7F3E-D038-764A-B7D6-CEFEB9D3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NZ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NZ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B113A0-DBB5-4008-BC0D-E9E93DB91325}" type="datetimeFigureOut">
              <a:rPr lang="en-NZ"/>
              <a:pPr>
                <a:defRPr/>
              </a:pPr>
              <a:t>30/05/2024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705E939-FE21-4F74-AEC4-AB24E70A0898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56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15D0A-AAE9-F54A-B4A9-A2951CBD24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F70FC-9DFC-BB46-A01D-4F03EC851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4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D4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2D4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4277356"/>
            <a:ext cx="7475220" cy="15603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NZ" sz="2200" b="1" dirty="0">
                <a:solidFill>
                  <a:srgbClr val="2D4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Kāhui Ako o ngā Kura Karaitiana </a:t>
            </a:r>
            <a:br>
              <a:rPr lang="en-NZ" sz="2200" b="1" dirty="0">
                <a:solidFill>
                  <a:srgbClr val="2D4F54"/>
                </a:solidFill>
              </a:rPr>
            </a:br>
            <a:br>
              <a:rPr lang="en-US" sz="2200" b="1" dirty="0">
                <a:solidFill>
                  <a:srgbClr val="2D4F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2D4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Mātauranga Māori</a:t>
            </a:r>
            <a:endParaRPr lang="en-US" sz="1300" b="1" dirty="0">
              <a:solidFill>
                <a:srgbClr val="2D4F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F9FA8-21BE-A2F5-2830-30A72ED38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" r="2" b="2"/>
          <a:stretch/>
        </p:blipFill>
        <p:spPr>
          <a:xfrm>
            <a:off x="182880" y="247209"/>
            <a:ext cx="8778240" cy="3764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21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5116529"/>
            <a:ext cx="794413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b="1" dirty="0">
                <a:solidFill>
                  <a:schemeClr val="tx2"/>
                </a:solidFill>
              </a:rPr>
              <a:t>Mātauranga Māori: An introduction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6FCC6-A3A2-C2CE-A5AC-476BB4BA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84" b="2"/>
          <a:stretch/>
        </p:blipFill>
        <p:spPr>
          <a:xfrm>
            <a:off x="20" y="10"/>
            <a:ext cx="9143980" cy="42014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9C8ADEB-B50F-41D7-9441-1DE054594FAF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4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242597" y="1444013"/>
            <a:ext cx="8826758" cy="5159009"/>
          </a:xfrm>
        </p:spPr>
        <p:txBody>
          <a:bodyPr/>
          <a:lstStyle/>
          <a:p>
            <a:r>
              <a:rPr lang="en-NZ" sz="2400" dirty="0"/>
              <a:t>Relatively recent term, related to knowledge</a:t>
            </a:r>
          </a:p>
          <a:p>
            <a:r>
              <a:rPr lang="en-NZ" sz="2400" dirty="0"/>
              <a:t>Knowledge as a ‘thing’ is not a traditional Māori concept</a:t>
            </a:r>
          </a:p>
          <a:p>
            <a:r>
              <a:rPr lang="en-NZ" sz="2400" dirty="0"/>
              <a:t>Māori Marsden: like asking a fish to define water</a:t>
            </a:r>
          </a:p>
          <a:p>
            <a:r>
              <a:rPr lang="en-NZ" sz="2400" dirty="0"/>
              <a:t>Initially differentiated from the new knowledge of Pākehā</a:t>
            </a:r>
          </a:p>
          <a:p>
            <a:endParaRPr lang="en-NZ" sz="2400" dirty="0"/>
          </a:p>
          <a:p>
            <a:pPr marL="0" indent="0">
              <a:buNone/>
            </a:pPr>
            <a:r>
              <a:rPr lang="en-NZ" sz="2400" dirty="0"/>
              <a:t>Mātauranga = </a:t>
            </a:r>
          </a:p>
          <a:p>
            <a:r>
              <a:rPr lang="en-NZ" sz="2400" dirty="0"/>
              <a:t>Knowledge brought by Pākehā: biblical knowledge</a:t>
            </a:r>
          </a:p>
          <a:p>
            <a:endParaRPr lang="en-NZ" sz="2400" dirty="0"/>
          </a:p>
          <a:p>
            <a:pPr marL="0" indent="0">
              <a:buNone/>
            </a:pPr>
            <a:r>
              <a:rPr lang="en-NZ" sz="2400" dirty="0"/>
              <a:t>Mātauranga Māori =</a:t>
            </a:r>
          </a:p>
          <a:p>
            <a:r>
              <a:rPr lang="en-NZ" sz="2400" dirty="0"/>
              <a:t>Traditional Māori spirituality-infused knowledge</a:t>
            </a:r>
          </a:p>
          <a:p>
            <a:endParaRPr lang="en-NZ" sz="2400" dirty="0"/>
          </a:p>
          <a:p>
            <a:pPr marL="0" indent="0">
              <a:buNone/>
            </a:pPr>
            <a:r>
              <a:rPr lang="en-NZ" sz="2400" b="1" dirty="0"/>
              <a:t>NB: </a:t>
            </a:r>
            <a:r>
              <a:rPr lang="en-NZ" sz="2400" dirty="0"/>
              <a:t>Māori culture and Mātauranga Māori is dynamic &amp; ever-changing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‘Traditional’ Mātauranga Māori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A416C-BF0F-C4F5-FB9C-66D9DC514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459" y="2290440"/>
            <a:ext cx="1316118" cy="6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2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67951" y="1716576"/>
            <a:ext cx="8836090" cy="4861505"/>
          </a:xfrm>
        </p:spPr>
        <p:txBody>
          <a:bodyPr/>
          <a:lstStyle/>
          <a:p>
            <a:pPr marL="0" indent="0">
              <a:buNone/>
            </a:pPr>
            <a:r>
              <a:rPr lang="en-NZ" sz="2400" dirty="0"/>
              <a:t>Some modern definitions:</a:t>
            </a:r>
          </a:p>
          <a:p>
            <a:r>
              <a:rPr lang="en-NZ" sz="2400" dirty="0"/>
              <a:t>A body of knowledge handed down (</a:t>
            </a:r>
            <a:r>
              <a:rPr lang="en-NZ" sz="2400" dirty="0" err="1"/>
              <a:t>Whatarangi</a:t>
            </a:r>
            <a:r>
              <a:rPr lang="en-NZ" sz="2400" dirty="0"/>
              <a:t> Winiata)</a:t>
            </a:r>
          </a:p>
          <a:p>
            <a:r>
              <a:rPr lang="en-NZ" sz="2400" dirty="0"/>
              <a:t>All knowledge, ever-expanding (</a:t>
            </a:r>
            <a:r>
              <a:rPr lang="en-NZ" sz="2400" dirty="0" err="1"/>
              <a:t>Hirini</a:t>
            </a:r>
            <a:r>
              <a:rPr lang="en-NZ" sz="2400" dirty="0"/>
              <a:t> Moko Mead)</a:t>
            </a:r>
          </a:p>
          <a:p>
            <a:r>
              <a:rPr lang="en-NZ" sz="2400" dirty="0"/>
              <a:t>Knowledge brought to Aotearoa in C13, reconstructed by this whenua, and then by engagement with Pākehā (Charles Royal)</a:t>
            </a:r>
          </a:p>
          <a:p>
            <a:endParaRPr lang="en-NZ" sz="2400" dirty="0"/>
          </a:p>
          <a:p>
            <a:endParaRPr lang="en-NZ" sz="2400" dirty="0"/>
          </a:p>
          <a:p>
            <a:r>
              <a:rPr lang="en-NZ" sz="2400" dirty="0"/>
              <a:t>Today, mātauranga Māori can </a:t>
            </a:r>
            <a:r>
              <a:rPr lang="en-NZ" sz="2400" b="1" dirty="0"/>
              <a:t>incorporate Christianity </a:t>
            </a:r>
            <a:r>
              <a:rPr lang="en-NZ" sz="2400" dirty="0"/>
              <a:t>as a </a:t>
            </a:r>
          </a:p>
          <a:p>
            <a:pPr marL="0" indent="0">
              <a:buNone/>
            </a:pPr>
            <a:r>
              <a:rPr lang="en-NZ" sz="2400" dirty="0"/>
              <a:t>     taonga tuku iho, a treasure handed down from our ancestors</a:t>
            </a:r>
          </a:p>
          <a:p>
            <a:endParaRPr lang="en-NZ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41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Mātauranga Māori 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E61B2-EB8B-23D2-A209-D3AC7338C324}"/>
              </a:ext>
            </a:extLst>
          </p:cNvPr>
          <p:cNvSpPr txBox="1"/>
          <p:nvPr/>
        </p:nvSpPr>
        <p:spPr>
          <a:xfrm>
            <a:off x="597052" y="3860894"/>
            <a:ext cx="7545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/>
              <a:t>e.g. te reo Māori incorporates English, it remains mātauranga Māori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E2041-0144-DE6E-04EF-5FB4DDE43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73" y="375693"/>
            <a:ext cx="2453853" cy="9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41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Towards a Christian engagement with Mātauranga Māori 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CDBCBC-4D03-09CC-3578-65059839F53A}"/>
              </a:ext>
            </a:extLst>
          </p:cNvPr>
          <p:cNvSpPr txBox="1">
            <a:spLocks/>
          </p:cNvSpPr>
          <p:nvPr/>
        </p:nvSpPr>
        <p:spPr bwMode="auto">
          <a:xfrm>
            <a:off x="457200" y="3732548"/>
            <a:ext cx="8443913" cy="30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NZ" sz="2400" dirty="0"/>
              <a:t>Mātauranga Māori =</a:t>
            </a:r>
          </a:p>
          <a:p>
            <a:pPr defTabSz="914400"/>
            <a:r>
              <a:rPr lang="en-NZ" sz="2400" dirty="0"/>
              <a:t>Knowledge of </a:t>
            </a:r>
            <a:r>
              <a:rPr lang="en-NZ" sz="2400" dirty="0">
                <a:solidFill>
                  <a:srgbClr val="FF0000"/>
                </a:solidFill>
              </a:rPr>
              <a:t>Polynesians</a:t>
            </a:r>
            <a:r>
              <a:rPr lang="en-NZ" sz="2400" dirty="0"/>
              <a:t> shaped by this whenua</a:t>
            </a:r>
          </a:p>
          <a:p>
            <a:pPr defTabSz="914400"/>
            <a:r>
              <a:rPr lang="en-NZ" sz="2400" dirty="0"/>
              <a:t>Influenced by </a:t>
            </a:r>
            <a:r>
              <a:rPr lang="en-NZ" sz="2400" dirty="0">
                <a:solidFill>
                  <a:srgbClr val="FF0000"/>
                </a:solidFill>
              </a:rPr>
              <a:t>Anglo-Western</a:t>
            </a:r>
            <a:r>
              <a:rPr lang="en-NZ" sz="2400" dirty="0"/>
              <a:t> knowledge </a:t>
            </a:r>
          </a:p>
          <a:p>
            <a:pPr defTabSz="914400"/>
            <a:r>
              <a:rPr lang="en-NZ" sz="2400" dirty="0"/>
              <a:t>For us as Christians, adheres to biblical principles</a:t>
            </a:r>
          </a:p>
          <a:p>
            <a:pPr marL="0" indent="0" defTabSz="914400">
              <a:buNone/>
            </a:pPr>
            <a:endParaRPr lang="en-NZ" sz="1800" dirty="0"/>
          </a:p>
          <a:p>
            <a:pPr marL="0" indent="0" defTabSz="914400">
              <a:buNone/>
            </a:pPr>
            <a:r>
              <a:rPr lang="en-NZ" sz="2400" dirty="0"/>
              <a:t>(Mātauranga Māori not exclusive of biblical knowledge)</a:t>
            </a:r>
          </a:p>
          <a:p>
            <a:pPr defTabSz="914400"/>
            <a:endParaRPr lang="en-NZ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E8985-F5F2-B3C9-F820-12F6BEE1188B}"/>
              </a:ext>
            </a:extLst>
          </p:cNvPr>
          <p:cNvSpPr txBox="1">
            <a:spLocks/>
          </p:cNvSpPr>
          <p:nvPr/>
        </p:nvSpPr>
        <p:spPr bwMode="auto">
          <a:xfrm>
            <a:off x="350043" y="1634118"/>
            <a:ext cx="8443913" cy="200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NZ" sz="2400" dirty="0"/>
              <a:t>Mātauranga =</a:t>
            </a:r>
          </a:p>
          <a:p>
            <a:pPr defTabSz="914400"/>
            <a:r>
              <a:rPr lang="en-NZ" sz="2400" dirty="0"/>
              <a:t>Knowledge of </a:t>
            </a:r>
            <a:r>
              <a:rPr lang="en-NZ" sz="2400" dirty="0">
                <a:solidFill>
                  <a:srgbClr val="FF0000"/>
                </a:solidFill>
              </a:rPr>
              <a:t>Anglo-Western culture </a:t>
            </a:r>
            <a:r>
              <a:rPr lang="en-NZ" sz="2400" dirty="0"/>
              <a:t>shaped by this whenua</a:t>
            </a:r>
          </a:p>
          <a:p>
            <a:pPr defTabSz="914400"/>
            <a:r>
              <a:rPr lang="en-NZ" sz="2400" dirty="0"/>
              <a:t>Influenced by </a:t>
            </a:r>
            <a:r>
              <a:rPr lang="en-NZ" sz="2400" dirty="0">
                <a:solidFill>
                  <a:srgbClr val="FF0000"/>
                </a:solidFill>
              </a:rPr>
              <a:t>Māori knowledge</a:t>
            </a:r>
          </a:p>
          <a:p>
            <a:pPr defTabSz="914400"/>
            <a:r>
              <a:rPr lang="en-NZ" sz="2400" dirty="0"/>
              <a:t>For us as Christians, adheres to biblical principles</a:t>
            </a:r>
          </a:p>
          <a:p>
            <a:pPr marL="0" indent="0" defTabSz="914400">
              <a:buNone/>
            </a:pP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9216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5116529"/>
            <a:ext cx="7944130" cy="100065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b="1" dirty="0">
                <a:solidFill>
                  <a:schemeClr val="tx2"/>
                </a:solidFill>
              </a:rPr>
              <a:t>Mātauranga Māori: The mechanics</a:t>
            </a:r>
            <a:br>
              <a:rPr lang="en-US" sz="3500" b="1" dirty="0">
                <a:solidFill>
                  <a:schemeClr val="tx2"/>
                </a:solidFill>
              </a:rPr>
            </a:br>
            <a:r>
              <a:rPr lang="en-US" sz="3500" b="1" dirty="0">
                <a:solidFill>
                  <a:schemeClr val="tx2"/>
                </a:solidFill>
              </a:rPr>
              <a:t>A Māori worldview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6FCC6-A3A2-C2CE-A5AC-476BB4BA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84" b="2"/>
          <a:stretch/>
        </p:blipFill>
        <p:spPr>
          <a:xfrm>
            <a:off x="20" y="10"/>
            <a:ext cx="9143980" cy="42014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9C8ADEB-B50F-41D7-9441-1DE054594FAF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3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80440" y="63703"/>
            <a:ext cx="396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Cook’s Map, circa 1773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0677" y="59497"/>
            <a:ext cx="302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Tuki’s Map, circa 1793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309" y="477078"/>
            <a:ext cx="4785691" cy="6380922"/>
          </a:xfrm>
          <a:prstGeom prst="rect">
            <a:avLst/>
          </a:prstGeom>
        </p:spPr>
      </p:pic>
      <p:pic>
        <p:nvPicPr>
          <p:cNvPr id="11" name="Picture 2" descr="Image result for cooks map of new zealand">
            <a:extLst>
              <a:ext uri="{FF2B5EF4-FFF2-40B4-BE49-F238E27FC236}">
                <a16:creationId xmlns:a16="http://schemas.microsoft.com/office/drawing/2014/main" id="{A36727EF-CBA3-4C7C-A40C-CB248D5DB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r="3480"/>
          <a:stretch/>
        </p:blipFill>
        <p:spPr bwMode="auto">
          <a:xfrm>
            <a:off x="7" y="477076"/>
            <a:ext cx="4539345" cy="638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19" y="6717"/>
            <a:ext cx="7886700" cy="1325563"/>
          </a:xfrm>
        </p:spPr>
        <p:txBody>
          <a:bodyPr/>
          <a:lstStyle/>
          <a:p>
            <a:r>
              <a:rPr lang="mi-NZ" b="1" dirty="0" err="1">
                <a:solidFill>
                  <a:srgbClr val="C00000"/>
                </a:solidFill>
                <a:latin typeface="+mn-lt"/>
              </a:rPr>
              <a:t>Features</a:t>
            </a:r>
            <a:r>
              <a:rPr lang="mi-NZ" b="1" dirty="0">
                <a:solidFill>
                  <a:srgbClr val="C00000"/>
                </a:solidFill>
                <a:latin typeface="+mn-lt"/>
              </a:rPr>
              <a:t> of Mātauranga Māori</a:t>
            </a:r>
            <a:endParaRPr lang="en-NZ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6E7150-ED3B-405E-AB16-38D32C999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7479"/>
            <a:ext cx="9144000" cy="5057652"/>
          </a:xfrm>
        </p:spPr>
        <p:txBody>
          <a:bodyPr>
            <a:noAutofit/>
          </a:bodyPr>
          <a:lstStyle/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44546A">
                    <a:lumMod val="75000"/>
                  </a:srgbClr>
                </a:solidFill>
              </a:rPr>
              <a:t>Spirituality</a:t>
            </a:r>
            <a:r>
              <a:rPr lang="mi-NZ" sz="2200" b="1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44546A">
                    <a:lumMod val="75000"/>
                  </a:srgbClr>
                </a:solidFill>
              </a:rPr>
              <a:t>is</a:t>
            </a:r>
            <a:r>
              <a:rPr lang="mi-NZ" sz="2200" b="1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44546A">
                    <a:lumMod val="75000"/>
                  </a:srgbClr>
                </a:solidFill>
              </a:rPr>
              <a:t>the</a:t>
            </a:r>
            <a:r>
              <a:rPr lang="mi-NZ" sz="2200" b="1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44546A">
                    <a:lumMod val="75000"/>
                  </a:srgbClr>
                </a:solidFill>
              </a:rPr>
              <a:t>ultimate</a:t>
            </a:r>
            <a:r>
              <a:rPr lang="mi-NZ" sz="2200" b="1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44546A">
                    <a:lumMod val="75000"/>
                  </a:srgbClr>
                </a:solidFill>
              </a:rPr>
              <a:t>reality</a:t>
            </a:r>
            <a:r>
              <a:rPr lang="mi-NZ" sz="2200" b="1" dirty="0">
                <a:solidFill>
                  <a:srgbClr val="44546A">
                    <a:lumMod val="75000"/>
                  </a:srgbClr>
                </a:solidFill>
              </a:rPr>
              <a:t>: 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permeates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Collective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identity: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an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i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ndividual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comprised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of a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collective</a:t>
            </a:r>
            <a:endParaRPr lang="mi-NZ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Place-based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identity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related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place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invoking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obligations</a:t>
            </a:r>
            <a:endParaRPr lang="en-NZ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Relational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world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connected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by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universal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whakapapa of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relationships</a:t>
            </a:r>
            <a:endParaRPr lang="mi-NZ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Interconnected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&amp; interdependent: 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all elements, animate &amp; inanimate</a:t>
            </a:r>
            <a:endParaRPr lang="en-NZ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The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natural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environment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as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kin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reflects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Creator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shapes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us</a:t>
            </a:r>
            <a:endParaRPr lang="en-NZ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Intergenerational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eternal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past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future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inform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happens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today</a:t>
            </a:r>
            <a:endParaRPr lang="en-NZ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Open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incorporate new knowledge</a:t>
            </a:r>
          </a:p>
          <a:p>
            <a:pPr mar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Ever-changing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static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open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reinterpreting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coping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interventions</a:t>
            </a:r>
            <a:endParaRPr lang="mi-NZ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Balanced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relationships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require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maintenance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to achieve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wellbeing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Acceptance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of </a:t>
            </a: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the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unknown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accessing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knowledge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possible</a:t>
            </a:r>
            <a:endParaRPr lang="mi-NZ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Comfort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with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apparent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mi-NZ" sz="2200" b="1" dirty="0" err="1">
                <a:solidFill>
                  <a:srgbClr val="1F497D">
                    <a:lumMod val="75000"/>
                  </a:srgbClr>
                </a:solidFill>
              </a:rPr>
              <a:t>contradiction</a:t>
            </a:r>
            <a:r>
              <a:rPr lang="mi-NZ" sz="22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context</a:t>
            </a:r>
            <a:r>
              <a:rPr lang="mi-NZ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2200" b="1" dirty="0" err="1">
                <a:solidFill>
                  <a:schemeClr val="accent1">
                    <a:lumMod val="75000"/>
                  </a:schemeClr>
                </a:solidFill>
              </a:rPr>
              <a:t>important</a:t>
            </a:r>
            <a:endParaRPr lang="mi-NZ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8297"/>
            <a:ext cx="7886700" cy="1325563"/>
          </a:xfrm>
        </p:spPr>
        <p:txBody>
          <a:bodyPr/>
          <a:lstStyle/>
          <a:p>
            <a:pPr algn="ctr"/>
            <a:r>
              <a:rPr lang="mi-NZ" b="1" dirty="0">
                <a:solidFill>
                  <a:srgbClr val="C00000"/>
                </a:solidFill>
                <a:latin typeface="+mn-lt"/>
              </a:rPr>
              <a:t>Mātauranga </a:t>
            </a:r>
            <a:r>
              <a:rPr lang="mi-NZ" b="1" dirty="0" err="1">
                <a:solidFill>
                  <a:srgbClr val="C00000"/>
                </a:solidFill>
                <a:latin typeface="+mn-lt"/>
              </a:rPr>
              <a:t>as</a:t>
            </a:r>
            <a:r>
              <a:rPr lang="mi-N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mi-NZ" b="1" dirty="0" err="1">
                <a:solidFill>
                  <a:srgbClr val="C00000"/>
                </a:solidFill>
                <a:latin typeface="+mn-lt"/>
              </a:rPr>
              <a:t>an</a:t>
            </a:r>
            <a:r>
              <a:rPr lang="mi-NZ" b="1" dirty="0">
                <a:solidFill>
                  <a:srgbClr val="C00000"/>
                </a:solidFill>
                <a:latin typeface="+mn-lt"/>
              </a:rPr>
              <a:t> </a:t>
            </a:r>
            <a:br>
              <a:rPr lang="mi-NZ" b="1" dirty="0">
                <a:solidFill>
                  <a:srgbClr val="C00000"/>
                </a:solidFill>
                <a:latin typeface="+mn-lt"/>
              </a:rPr>
            </a:br>
            <a:r>
              <a:rPr lang="mi-NZ" b="1" dirty="0" err="1">
                <a:solidFill>
                  <a:srgbClr val="C00000"/>
                </a:solidFill>
                <a:latin typeface="+mn-lt"/>
              </a:rPr>
              <a:t>open</a:t>
            </a:r>
            <a:r>
              <a:rPr lang="mi-N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mi-NZ" b="1" dirty="0" err="1">
                <a:solidFill>
                  <a:srgbClr val="C00000"/>
                </a:solidFill>
                <a:latin typeface="+mn-lt"/>
              </a:rPr>
              <a:t>knowledge</a:t>
            </a:r>
            <a:r>
              <a:rPr lang="mi-N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mi-NZ" b="1" dirty="0" err="1">
                <a:solidFill>
                  <a:srgbClr val="C00000"/>
                </a:solidFill>
                <a:latin typeface="+mn-lt"/>
              </a:rPr>
              <a:t>system</a:t>
            </a:r>
            <a:endParaRPr lang="en-NZ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6E7150-ED3B-405E-AB16-38D32C999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58228"/>
            <a:ext cx="8991600" cy="4941475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2100" dirty="0">
                <a:ea typeface="Times New Roman" panose="02020603050405020304" pitchFamily="18" charset="0"/>
              </a:rPr>
              <a:t>If mātauranga is an ocean, then we have the privilege of two converging bodies of water reflecting God’s glory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2100" dirty="0">
                <a:ea typeface="Times New Roman" panose="02020603050405020304" pitchFamily="18" charset="0"/>
              </a:rPr>
              <a:t>Sir Āpirana Ngata encouraged us to place our net in the intersection of two seas of understanding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2100" dirty="0">
                <a:ea typeface="Times New Roman" panose="02020603050405020304" pitchFamily="18" charset="0"/>
              </a:rPr>
              <a:t>Not important where the fish originates from, all provide sustenance, as long as we acknowledge both</a:t>
            </a:r>
          </a:p>
          <a:p>
            <a:pPr marL="0" lvl="0" indent="0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mi-NZ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26521-AE72-DA70-1445-C560D478C984}"/>
              </a:ext>
            </a:extLst>
          </p:cNvPr>
          <p:cNvSpPr txBox="1"/>
          <p:nvPr/>
        </p:nvSpPr>
        <p:spPr>
          <a:xfrm>
            <a:off x="113522" y="6074552"/>
            <a:ext cx="906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mi-NZ" sz="1800" b="1" dirty="0" err="1">
                <a:solidFill>
                  <a:srgbClr val="44546A">
                    <a:lumMod val="75000"/>
                  </a:srgbClr>
                </a:solidFill>
              </a:rPr>
              <a:t>Open</a:t>
            </a:r>
            <a:r>
              <a:rPr lang="mi-NZ" sz="1800" b="1" dirty="0">
                <a:solidFill>
                  <a:srgbClr val="44546A">
                    <a:lumMod val="75000"/>
                  </a:srgbClr>
                </a:solidFill>
              </a:rPr>
              <a:t>: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incorporate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new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knowledge</a:t>
            </a:r>
            <a:endParaRPr lang="mi-NZ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488E6-7D0A-6FFE-DEBC-C35CE4DE1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325" y="3941561"/>
            <a:ext cx="2813748" cy="18586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A64EFC-882E-2715-A78A-306E3142B8EF}"/>
              </a:ext>
            </a:extLst>
          </p:cNvPr>
          <p:cNvSpPr/>
          <p:nvPr/>
        </p:nvSpPr>
        <p:spPr>
          <a:xfrm>
            <a:off x="337038" y="4769761"/>
            <a:ext cx="3364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 Ao Pākehā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BA666A-8264-89C5-2E83-DEE7B4027EFB}"/>
              </a:ext>
            </a:extLst>
          </p:cNvPr>
          <p:cNvSpPr/>
          <p:nvPr/>
        </p:nvSpPr>
        <p:spPr>
          <a:xfrm>
            <a:off x="5209260" y="4793961"/>
            <a:ext cx="3597702" cy="6705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Dow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 Ao Māori</a:t>
            </a:r>
          </a:p>
        </p:txBody>
      </p:sp>
    </p:spTree>
    <p:extLst>
      <p:ext uri="{BB962C8B-B14F-4D97-AF65-F5344CB8AC3E}">
        <p14:creationId xmlns:p14="http://schemas.microsoft.com/office/powerpoint/2010/main" val="267834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297"/>
            <a:ext cx="9105122" cy="1325563"/>
          </a:xfrm>
        </p:spPr>
        <p:txBody>
          <a:bodyPr/>
          <a:lstStyle/>
          <a:p>
            <a:r>
              <a:rPr lang="mi-NZ" b="1" dirty="0" err="1">
                <a:solidFill>
                  <a:srgbClr val="C00000"/>
                </a:solidFill>
                <a:latin typeface="+mn-lt"/>
              </a:rPr>
              <a:t>Impact</a:t>
            </a:r>
            <a:r>
              <a:rPr lang="mi-NZ" b="1" dirty="0">
                <a:solidFill>
                  <a:srgbClr val="C00000"/>
                </a:solidFill>
                <a:latin typeface="+mn-lt"/>
              </a:rPr>
              <a:t> of </a:t>
            </a:r>
            <a:r>
              <a:rPr lang="mi-NZ" b="1" dirty="0" err="1">
                <a:solidFill>
                  <a:srgbClr val="C00000"/>
                </a:solidFill>
                <a:latin typeface="+mn-lt"/>
              </a:rPr>
              <a:t>colonization</a:t>
            </a:r>
            <a:r>
              <a:rPr lang="mi-N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mi-NZ" b="1" dirty="0" err="1">
                <a:solidFill>
                  <a:srgbClr val="C00000"/>
                </a:solidFill>
                <a:latin typeface="+mn-lt"/>
              </a:rPr>
              <a:t>on</a:t>
            </a:r>
            <a:r>
              <a:rPr lang="mi-NZ" b="1" dirty="0">
                <a:solidFill>
                  <a:srgbClr val="C00000"/>
                </a:solidFill>
                <a:latin typeface="+mn-lt"/>
              </a:rPr>
              <a:t> mātauranga</a:t>
            </a:r>
            <a:endParaRPr lang="en-NZ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6E7150-ED3B-405E-AB16-38D32C999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58229"/>
            <a:ext cx="8991600" cy="219831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mi-NZ" sz="2200" dirty="0" err="1">
                <a:ea typeface="Times New Roman" panose="02020603050405020304" pitchFamily="18" charset="0"/>
              </a:rPr>
              <a:t>An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impression</a:t>
            </a:r>
            <a:r>
              <a:rPr lang="mi-NZ" sz="2200" dirty="0">
                <a:ea typeface="Times New Roman" panose="02020603050405020304" pitchFamily="18" charset="0"/>
              </a:rPr>
              <a:t> Māori </a:t>
            </a:r>
            <a:r>
              <a:rPr lang="mi-NZ" sz="2200" dirty="0" err="1">
                <a:ea typeface="Times New Roman" panose="02020603050405020304" pitchFamily="18" charset="0"/>
              </a:rPr>
              <a:t>culture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is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frozen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in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time</a:t>
            </a:r>
            <a:endParaRPr lang="mi-NZ" sz="2200" dirty="0">
              <a:ea typeface="Times New Roman" panose="02020603050405020304" pitchFamily="18" charset="0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2200" dirty="0"/>
              <a:t>Knowledge reconstructed: what is valid &amp; relevant: oral, stories, faith?. . .  empirical truth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mi-NZ" sz="2200" dirty="0">
                <a:ea typeface="Times New Roman" panose="02020603050405020304" pitchFamily="18" charset="0"/>
              </a:rPr>
              <a:t>Hirini Moko </a:t>
            </a:r>
            <a:r>
              <a:rPr lang="mi-NZ" sz="2200" dirty="0" err="1">
                <a:ea typeface="Times New Roman" panose="02020603050405020304" pitchFamily="18" charset="0"/>
              </a:rPr>
              <a:t>Mead</a:t>
            </a:r>
            <a:r>
              <a:rPr lang="mi-NZ" sz="2200" dirty="0">
                <a:ea typeface="Times New Roman" panose="02020603050405020304" pitchFamily="18" charset="0"/>
              </a:rPr>
              <a:t>: Mātauranga Māori </a:t>
            </a:r>
            <a:r>
              <a:rPr lang="mi-NZ" sz="2200" dirty="0" err="1">
                <a:ea typeface="Times New Roman" panose="02020603050405020304" pitchFamily="18" charset="0"/>
              </a:rPr>
              <a:t>like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Humpty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Dumpty</a:t>
            </a:r>
            <a:r>
              <a:rPr lang="mi-NZ" sz="2200" dirty="0">
                <a:ea typeface="Times New Roman" panose="02020603050405020304" pitchFamily="18" charset="0"/>
              </a:rPr>
              <a:t>, </a:t>
            </a:r>
            <a:r>
              <a:rPr lang="mi-NZ" sz="2200" dirty="0" err="1">
                <a:ea typeface="Times New Roman" panose="02020603050405020304" pitchFamily="18" charset="0"/>
              </a:rPr>
              <a:t>needs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reconstruction</a:t>
            </a:r>
            <a:r>
              <a:rPr lang="mi-NZ" sz="2200" dirty="0">
                <a:ea typeface="Times New Roman" panose="02020603050405020304" pitchFamily="18" charset="0"/>
              </a:rPr>
              <a:t>; </a:t>
            </a:r>
            <a:r>
              <a:rPr lang="mi-NZ" sz="2200" dirty="0" err="1">
                <a:ea typeface="Times New Roman" panose="02020603050405020304" pitchFamily="18" charset="0"/>
              </a:rPr>
              <a:t>but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is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continually</a:t>
            </a:r>
            <a:r>
              <a:rPr lang="mi-NZ" sz="2200" dirty="0">
                <a:ea typeface="Times New Roman" panose="02020603050405020304" pitchFamily="18" charset="0"/>
              </a:rPr>
              <a:t> </a:t>
            </a:r>
            <a:r>
              <a:rPr lang="mi-NZ" sz="2200" dirty="0" err="1">
                <a:ea typeface="Times New Roman" panose="02020603050405020304" pitchFamily="18" charset="0"/>
              </a:rPr>
              <a:t>changing</a:t>
            </a:r>
            <a:endParaRPr lang="mi-NZ" sz="2200" dirty="0">
              <a:ea typeface="Times New Roman" panose="02020603050405020304" pitchFamily="18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mi-NZ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EBDCD-5B19-A8E8-65C8-510B7F84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3601872"/>
            <a:ext cx="2812336" cy="2210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726521-AE72-DA70-1445-C560D478C984}"/>
              </a:ext>
            </a:extLst>
          </p:cNvPr>
          <p:cNvSpPr txBox="1"/>
          <p:nvPr/>
        </p:nvSpPr>
        <p:spPr>
          <a:xfrm>
            <a:off x="113522" y="6074552"/>
            <a:ext cx="906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1800" b="1" dirty="0" err="1">
                <a:solidFill>
                  <a:srgbClr val="1F497D">
                    <a:lumMod val="75000"/>
                  </a:srgbClr>
                </a:solidFill>
              </a:rPr>
              <a:t>Ever-changing</a:t>
            </a:r>
            <a:r>
              <a:rPr lang="mi-NZ" sz="1800" b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static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reinterpretating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coping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interventions</a:t>
            </a:r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625A5-D563-C4E7-95F6-957AB554AFE7}"/>
              </a:ext>
            </a:extLst>
          </p:cNvPr>
          <p:cNvSpPr txBox="1"/>
          <p:nvPr/>
        </p:nvSpPr>
        <p:spPr>
          <a:xfrm>
            <a:off x="152400" y="3909704"/>
            <a:ext cx="5035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dirty="0"/>
              <a:t>For us as Christians, allowing the Gospel to determine what should be held on to, how to engage with new technology</a:t>
            </a:r>
          </a:p>
        </p:txBody>
      </p:sp>
    </p:spTree>
    <p:extLst>
      <p:ext uri="{BB962C8B-B14F-4D97-AF65-F5344CB8AC3E}">
        <p14:creationId xmlns:p14="http://schemas.microsoft.com/office/powerpoint/2010/main" val="326819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532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Our collective identity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0338" y="1618542"/>
            <a:ext cx="3506071" cy="3740769"/>
          </a:xfrm>
        </p:spPr>
        <p:txBody>
          <a:bodyPr>
            <a:normAutofit/>
          </a:bodyPr>
          <a:lstStyle/>
          <a:p>
            <a:pPr marL="0" lvl="0" indent="0" algn="ctr">
              <a:spcAft>
                <a:spcPts val="600"/>
              </a:spcAft>
              <a:buNone/>
            </a:pPr>
            <a:r>
              <a:rPr lang="mi-NZ" sz="2200" dirty="0"/>
              <a:t>Atua</a:t>
            </a:r>
          </a:p>
          <a:p>
            <a:pPr marL="0" lvl="0" indent="0" algn="ctr">
              <a:spcAft>
                <a:spcPts val="600"/>
              </a:spcAft>
              <a:buNone/>
            </a:pPr>
            <a:r>
              <a:rPr lang="mi-NZ" sz="2200" dirty="0"/>
              <a:t>Tūpuna</a:t>
            </a:r>
          </a:p>
          <a:p>
            <a:pPr marL="0" lvl="0" indent="0" algn="ctr">
              <a:spcAft>
                <a:spcPts val="600"/>
              </a:spcAft>
              <a:buNone/>
            </a:pPr>
            <a:r>
              <a:rPr lang="mi-NZ" sz="2200" dirty="0"/>
              <a:t>Waka</a:t>
            </a:r>
          </a:p>
          <a:p>
            <a:pPr marL="0" lvl="0" indent="0" algn="ctr">
              <a:spcAft>
                <a:spcPts val="600"/>
              </a:spcAft>
              <a:buNone/>
            </a:pPr>
            <a:r>
              <a:rPr lang="mi-NZ" sz="2200" dirty="0"/>
              <a:t>Iwi</a:t>
            </a:r>
          </a:p>
          <a:p>
            <a:pPr marL="0" lvl="0" indent="0" algn="ctr">
              <a:spcAft>
                <a:spcPts val="600"/>
              </a:spcAft>
              <a:buNone/>
            </a:pPr>
            <a:r>
              <a:rPr lang="mi-NZ" sz="2200" dirty="0"/>
              <a:t>Hapū</a:t>
            </a:r>
          </a:p>
          <a:p>
            <a:pPr marL="0" lvl="0" indent="0" algn="ctr">
              <a:spcAft>
                <a:spcPts val="600"/>
              </a:spcAft>
              <a:buNone/>
            </a:pPr>
            <a:r>
              <a:rPr lang="mi-NZ" sz="2200" dirty="0"/>
              <a:t>Whānau</a:t>
            </a:r>
          </a:p>
          <a:p>
            <a:pPr marL="0" lvl="0" indent="0" algn="ctr">
              <a:spcAft>
                <a:spcPts val="600"/>
              </a:spcAft>
              <a:buNone/>
            </a:pPr>
            <a:r>
              <a:rPr lang="mi-NZ" sz="2200" dirty="0"/>
              <a:t>Tangata</a:t>
            </a:r>
            <a:endParaRPr lang="en-NZ" sz="22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ECF2F79-34E0-4849-9BF7-8316220E2F84}"/>
              </a:ext>
            </a:extLst>
          </p:cNvPr>
          <p:cNvSpPr txBox="1">
            <a:spLocks/>
          </p:cNvSpPr>
          <p:nvPr/>
        </p:nvSpPr>
        <p:spPr>
          <a:xfrm>
            <a:off x="5180729" y="1639975"/>
            <a:ext cx="3506071" cy="3740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Ancestors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tribes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Tribe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Sub-tribe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8F8194-F494-4FE4-BEA4-9BF94E97A471}"/>
              </a:ext>
            </a:extLst>
          </p:cNvPr>
          <p:cNvSpPr txBox="1"/>
          <p:nvPr/>
        </p:nvSpPr>
        <p:spPr>
          <a:xfrm>
            <a:off x="1419141" y="1173143"/>
            <a:ext cx="630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Framed by whakapapa</a:t>
            </a:r>
            <a:endParaRPr kumimoji="0" lang="en-NZ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34D1E-F1F7-B30B-2774-7D1F146983FE}"/>
              </a:ext>
            </a:extLst>
          </p:cNvPr>
          <p:cNvSpPr txBox="1"/>
          <p:nvPr/>
        </p:nvSpPr>
        <p:spPr>
          <a:xfrm>
            <a:off x="1887292" y="5273951"/>
            <a:ext cx="567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mi-NZ" b="1" dirty="0" err="1">
                <a:solidFill>
                  <a:srgbClr val="44546A">
                    <a:lumMod val="75000"/>
                  </a:srgbClr>
                </a:solidFill>
              </a:rPr>
              <a:t>Spirituality</a:t>
            </a:r>
            <a:r>
              <a:rPr lang="mi-NZ" b="1" dirty="0">
                <a:solidFill>
                  <a:srgbClr val="44546A">
                    <a:lumMod val="75000"/>
                  </a:srgbClr>
                </a:solidFill>
              </a:rPr>
              <a:t> is the </a:t>
            </a:r>
            <a:r>
              <a:rPr lang="mi-NZ" b="1" dirty="0" err="1">
                <a:solidFill>
                  <a:srgbClr val="44546A">
                    <a:lumMod val="75000"/>
                  </a:srgbClr>
                </a:solidFill>
              </a:rPr>
              <a:t>ultimate</a:t>
            </a:r>
            <a:r>
              <a:rPr lang="mi-NZ" b="1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mi-NZ" b="1" dirty="0" err="1">
                <a:solidFill>
                  <a:srgbClr val="44546A">
                    <a:lumMod val="75000"/>
                  </a:srgbClr>
                </a:solidFill>
              </a:rPr>
              <a:t>reality</a:t>
            </a:r>
            <a:r>
              <a:rPr lang="mi-NZ" b="1" dirty="0">
                <a:solidFill>
                  <a:srgbClr val="44546A">
                    <a:lumMod val="75000"/>
                  </a:srgbClr>
                </a:solidFill>
              </a:rPr>
              <a:t>: </a:t>
            </a:r>
            <a:r>
              <a:rPr lang="mi-NZ" b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mi-NZ" b="1" dirty="0" err="1">
                <a:solidFill>
                  <a:schemeClr val="accent1">
                    <a:lumMod val="75000"/>
                  </a:schemeClr>
                </a:solidFill>
              </a:rPr>
              <a:t>permeates</a:t>
            </a:r>
            <a:r>
              <a:rPr lang="mi-N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b="1" dirty="0" err="1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mi-NZ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NZ" b="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93205-E826-3F2A-A84B-083459518BFF}"/>
              </a:ext>
            </a:extLst>
          </p:cNvPr>
          <p:cNvSpPr txBox="1"/>
          <p:nvPr/>
        </p:nvSpPr>
        <p:spPr>
          <a:xfrm>
            <a:off x="1647285" y="5823967"/>
            <a:ext cx="604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b="1" dirty="0">
                <a:solidFill>
                  <a:srgbClr val="44546A">
                    <a:lumMod val="75000"/>
                  </a:srgbClr>
                </a:solidFill>
              </a:rPr>
              <a:t>Collective</a:t>
            </a:r>
            <a:r>
              <a:rPr kumimoji="0" lang="mi-NZ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mi-NZ" b="1" dirty="0">
                <a:solidFill>
                  <a:srgbClr val="44546A">
                    <a:lumMod val="75000"/>
                  </a:srgbClr>
                </a:solidFill>
              </a:rPr>
              <a:t>identity:</a:t>
            </a:r>
            <a:r>
              <a:rPr kumimoji="0" lang="mi-NZ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mi-NZ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</a:t>
            </a:r>
            <a:r>
              <a:rPr kumimoji="0" lang="mi-NZ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</a:t>
            </a:r>
            <a:r>
              <a:rPr kumimoji="0" lang="en-NZ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ndivi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</a:rPr>
              <a:t>dual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 is 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comprised of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 a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collecti</a:t>
            </a:r>
            <a:r>
              <a:rPr kumimoji="0" lang="mi-NZ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16086-E92D-4E4C-9D31-E2F6C831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2299" y="1676083"/>
            <a:ext cx="1519080" cy="100967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reflection stA="99000" endPos="0" dist="508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43CF3A-D2B1-47AA-B53F-C7DA63B30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244" y="2816575"/>
            <a:ext cx="1417135" cy="20529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1E1565-C0AF-4E16-2E30-A4763E837BEC}"/>
              </a:ext>
            </a:extLst>
          </p:cNvPr>
          <p:cNvSpPr txBox="1"/>
          <p:nvPr/>
        </p:nvSpPr>
        <p:spPr>
          <a:xfrm>
            <a:off x="1343770" y="6349045"/>
            <a:ext cx="70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mi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Place-based</a:t>
            </a:r>
            <a:r>
              <a:rPr kumimoji="0" lang="mi-NZ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identity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related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place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invoking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b="1" dirty="0" err="1">
                <a:solidFill>
                  <a:schemeClr val="accent1">
                    <a:lumMod val="75000"/>
                  </a:schemeClr>
                </a:solidFill>
              </a:rPr>
              <a:t>kinship</a:t>
            </a:r>
            <a:r>
              <a:rPr lang="mi-N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i-NZ" sz="1800" b="1" dirty="0" err="1">
                <a:solidFill>
                  <a:schemeClr val="accent1">
                    <a:lumMod val="75000"/>
                  </a:schemeClr>
                </a:solidFill>
              </a:rPr>
              <a:t>obligations</a:t>
            </a:r>
            <a:endParaRPr lang="en-NZ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2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b="1" dirty="0">
                <a:solidFill>
                  <a:srgbClr val="C00000"/>
                </a:solidFill>
                <a:latin typeface="+mn-lt"/>
              </a:rPr>
              <a:t>Ko wai au? </a:t>
            </a:r>
            <a:r>
              <a:rPr lang="mi-NZ" sz="2000" b="1" dirty="0">
                <a:solidFill>
                  <a:srgbClr val="C00000"/>
                </a:solidFill>
                <a:latin typeface="+mn-lt"/>
              </a:rPr>
              <a:t>(Who am I?)</a:t>
            </a:r>
            <a:endParaRPr lang="en-NZ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55C165-7F05-40C8-9002-6C95C7CA1A2E}"/>
              </a:ext>
            </a:extLst>
          </p:cNvPr>
          <p:cNvSpPr/>
          <p:nvPr/>
        </p:nvSpPr>
        <p:spPr>
          <a:xfrm>
            <a:off x="1203848" y="1865989"/>
            <a:ext cx="7065818" cy="3565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Antony Nihoniho (Ngāi Tahu / Ngāti Porou / Ngāti Pākehā)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Īmēra:	antony.nihoniho@canterbury.ac.nz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NZ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NZ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Ngāti Porou	    Ngāi Tahu	        Wales		England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Te Tai Rāwhiti             Te Wai Pounamu           Blaenau Ffestiniog            Derbyshire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N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4DA92E-9D93-4A5B-8A45-E922195EA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48" y="2970597"/>
            <a:ext cx="1324540" cy="916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7DFA38-5C82-42D9-8293-BD6EB95F5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782" y="2970597"/>
            <a:ext cx="1872381" cy="916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A5D15D-FAC6-443D-8271-6EAC13C36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467" y="2984593"/>
            <a:ext cx="1440923" cy="908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DE4ADD-DF1F-4850-95F5-CA26BE6B9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084" y="2976166"/>
            <a:ext cx="1496972" cy="916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8E35C-6B3A-6578-03D3-799FECADB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980" y="4871972"/>
            <a:ext cx="902999" cy="1625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0FCDA-9956-5DBE-54FD-E5389FF34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015" y="4871972"/>
            <a:ext cx="907965" cy="1625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39F8C8-6075-FA99-4B9D-6ABFACBA6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709" y="4863157"/>
            <a:ext cx="2855167" cy="1569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5B5919-3071-87B2-7FD8-F2754E22B1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2084" y="4863157"/>
            <a:ext cx="2031207" cy="16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532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Identity related to place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73DC12-21B8-9B5F-F6E8-7325D7A4C14D}"/>
              </a:ext>
            </a:extLst>
          </p:cNvPr>
          <p:cNvSpPr txBox="1"/>
          <p:nvPr/>
        </p:nvSpPr>
        <p:spPr>
          <a:xfrm>
            <a:off x="703385" y="1672788"/>
            <a:ext cx="81328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2300" b="1" dirty="0"/>
              <a:t>Mātauranga Māori: </a:t>
            </a:r>
            <a:r>
              <a:rPr lang="en-NZ" sz="2300" dirty="0"/>
              <a:t>is concerned with our relationship with the natural environment and our connection to </a:t>
            </a:r>
            <a:r>
              <a:rPr lang="en-NZ" sz="2300" dirty="0">
                <a:solidFill>
                  <a:srgbClr val="FF0000"/>
                </a:solidFill>
              </a:rPr>
              <a:t>place</a:t>
            </a:r>
            <a:r>
              <a:rPr lang="en-NZ" sz="2300" dirty="0"/>
              <a:t>.</a:t>
            </a:r>
          </a:p>
          <a:p>
            <a:pPr>
              <a:spcAft>
                <a:spcPts val="600"/>
              </a:spcAft>
            </a:pPr>
            <a:endParaRPr lang="en-NZ" sz="2300" dirty="0"/>
          </a:p>
          <a:p>
            <a:pPr>
              <a:spcAft>
                <a:spcPts val="600"/>
              </a:spcAft>
            </a:pPr>
            <a:r>
              <a:rPr lang="en-NZ" sz="2300" b="1" dirty="0"/>
              <a:t>Christian Mātauranga Māori: </a:t>
            </a:r>
            <a:r>
              <a:rPr lang="en-NZ" sz="2300" dirty="0"/>
              <a:t>God ‘plants’ us in a particular</a:t>
            </a:r>
            <a:r>
              <a:rPr lang="en-NZ" sz="2300" dirty="0">
                <a:solidFill>
                  <a:srgbClr val="FF0000"/>
                </a:solidFill>
              </a:rPr>
              <a:t> place </a:t>
            </a:r>
            <a:r>
              <a:rPr lang="en-NZ" sz="2300" dirty="0"/>
              <a:t>that shapes our identity; revealing Himself in general revelation, the importance of land &amp; </a:t>
            </a:r>
            <a:r>
              <a:rPr lang="en-NZ" sz="2300" dirty="0">
                <a:solidFill>
                  <a:srgbClr val="FF0000"/>
                </a:solidFill>
              </a:rPr>
              <a:t>place</a:t>
            </a:r>
            <a:r>
              <a:rPr lang="en-NZ" sz="2300" dirty="0"/>
              <a:t> in the OT.</a:t>
            </a:r>
          </a:p>
          <a:p>
            <a:pPr>
              <a:spcAft>
                <a:spcPts val="600"/>
              </a:spcAft>
            </a:pPr>
            <a:endParaRPr lang="en-NZ" sz="2300" dirty="0"/>
          </a:p>
          <a:p>
            <a:pPr>
              <a:spcAft>
                <a:spcPts val="600"/>
              </a:spcAft>
            </a:pPr>
            <a:r>
              <a:rPr lang="en-NZ" sz="2300" b="1" dirty="0"/>
              <a:t>Application of MM: </a:t>
            </a:r>
            <a:r>
              <a:rPr lang="en-NZ" sz="2300" dirty="0"/>
              <a:t>Connecting learning to local </a:t>
            </a:r>
            <a:r>
              <a:rPr lang="en-NZ" sz="2300" dirty="0">
                <a:solidFill>
                  <a:srgbClr val="FF0000"/>
                </a:solidFill>
              </a:rPr>
              <a:t>places</a:t>
            </a:r>
            <a:r>
              <a:rPr lang="en-NZ" sz="2300" dirty="0"/>
              <a:t> and the stories of learner’s whenua.</a:t>
            </a:r>
          </a:p>
          <a:p>
            <a:endParaRPr lang="en-N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dirty="0"/>
          </a:p>
          <a:p>
            <a:r>
              <a:rPr lang="en-NZ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5F379-3E7A-B7A9-B3A1-98B12D04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541" y="5367788"/>
            <a:ext cx="2511546" cy="127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8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37D9F640-BBD8-4C53-8104-9AF73C813475}"/>
              </a:ext>
            </a:extLst>
          </p:cNvPr>
          <p:cNvSpPr txBox="1">
            <a:spLocks/>
          </p:cNvSpPr>
          <p:nvPr/>
        </p:nvSpPr>
        <p:spPr bwMode="auto">
          <a:xfrm>
            <a:off x="628650" y="26550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Māori creation narratives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75FF5-4E8D-30EA-0B85-C92C24614AF4}"/>
              </a:ext>
            </a:extLst>
          </p:cNvPr>
          <p:cNvSpPr txBox="1"/>
          <p:nvPr/>
        </p:nvSpPr>
        <p:spPr>
          <a:xfrm>
            <a:off x="410548" y="1596600"/>
            <a:ext cx="82767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200" b="1" dirty="0"/>
              <a:t>Mātauranga Māori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dirty="0"/>
              <a:t>Māori use stories &amp; multiple literary devices to communicate knowledge, values, custom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dirty="0"/>
              <a:t>Akin to parables, Aesop's fables, poetry, novel, movies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200" dirty="0"/>
          </a:p>
          <a:p>
            <a:r>
              <a:rPr lang="en-NZ" sz="2200" b="1" dirty="0"/>
              <a:t>How do we engage as Christians?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b="1" dirty="0"/>
              <a:t>God as the starting point</a:t>
            </a:r>
            <a:r>
              <a:rPr lang="en-NZ" sz="2200" dirty="0"/>
              <a:t>: </a:t>
            </a:r>
            <a:r>
              <a:rPr lang="en-NZ" sz="2200" b="1" dirty="0"/>
              <a:t>what did He inscribe into Māori culture in preparation for the Gospel?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(Not syncretising Māori spirituality with the bible)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b="1" dirty="0"/>
              <a:t>But, </a:t>
            </a:r>
            <a:r>
              <a:rPr lang="en-NZ" sz="2200" dirty="0"/>
              <a:t>can we find evidence of what God was doing in Aotearoa before the name of Jesus was known, preparing Māori hearts?</a:t>
            </a:r>
          </a:p>
          <a:p>
            <a:endParaRPr lang="en-NZ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D02EE-C000-A422-D963-258F36A43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423" y="5735032"/>
            <a:ext cx="2584939" cy="108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37D9F640-BBD8-4C53-8104-9AF73C813475}"/>
              </a:ext>
            </a:extLst>
          </p:cNvPr>
          <p:cNvSpPr txBox="1">
            <a:spLocks/>
          </p:cNvSpPr>
          <p:nvPr/>
        </p:nvSpPr>
        <p:spPr bwMode="auto">
          <a:xfrm>
            <a:off x="628650" y="26550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Māori Cosmology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42E9A-F367-A5C4-8755-DDD5331A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884" y="238995"/>
            <a:ext cx="2691754" cy="1514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804B2D-275D-47EA-A057-9F37C374183C}"/>
              </a:ext>
            </a:extLst>
          </p:cNvPr>
          <p:cNvSpPr txBox="1"/>
          <p:nvPr/>
        </p:nvSpPr>
        <p:spPr>
          <a:xfrm>
            <a:off x="492362" y="2311068"/>
            <a:ext cx="80229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mi-NZ" sz="2200" b="1" dirty="0">
                <a:solidFill>
                  <a:prstClr val="black"/>
                </a:solidFill>
              </a:rPr>
              <a:t>Te Korekore: 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mi-NZ" sz="2200" dirty="0" err="1">
                <a:solidFill>
                  <a:prstClr val="black"/>
                </a:solidFill>
              </a:rPr>
              <a:t>the</a:t>
            </a:r>
            <a:r>
              <a:rPr lang="mi-NZ" sz="2200" dirty="0">
                <a:solidFill>
                  <a:prstClr val="black"/>
                </a:solidFill>
              </a:rPr>
              <a:t> </a:t>
            </a:r>
            <a:r>
              <a:rPr lang="mi-NZ" sz="2200" dirty="0" err="1">
                <a:solidFill>
                  <a:prstClr val="black"/>
                </a:solidFill>
              </a:rPr>
              <a:t>void</a:t>
            </a:r>
            <a:r>
              <a:rPr lang="mi-NZ" sz="2200" dirty="0">
                <a:solidFill>
                  <a:prstClr val="black"/>
                </a:solidFill>
              </a:rPr>
              <a:t>, </a:t>
            </a:r>
            <a:r>
              <a:rPr lang="mi-NZ" sz="2200" dirty="0" err="1">
                <a:solidFill>
                  <a:prstClr val="black"/>
                </a:solidFill>
              </a:rPr>
              <a:t>unlimited</a:t>
            </a:r>
            <a:r>
              <a:rPr lang="mi-NZ" sz="2200" dirty="0">
                <a:solidFill>
                  <a:prstClr val="black"/>
                </a:solidFill>
              </a:rPr>
              <a:t> </a:t>
            </a:r>
            <a:r>
              <a:rPr lang="mi-NZ" sz="2200" dirty="0" err="1">
                <a:solidFill>
                  <a:prstClr val="black"/>
                </a:solidFill>
              </a:rPr>
              <a:t>potential</a:t>
            </a:r>
            <a:r>
              <a:rPr lang="mi-NZ" sz="2200" dirty="0">
                <a:solidFill>
                  <a:prstClr val="black"/>
                </a:solidFill>
              </a:rPr>
              <a:t>, </a:t>
            </a:r>
            <a:r>
              <a:rPr lang="mi-NZ" sz="2200" dirty="0" err="1">
                <a:solidFill>
                  <a:prstClr val="black"/>
                </a:solidFill>
              </a:rPr>
              <a:t>seed-bed</a:t>
            </a:r>
            <a:r>
              <a:rPr lang="mi-NZ" sz="2200" dirty="0">
                <a:solidFill>
                  <a:prstClr val="black"/>
                </a:solidFill>
              </a:rPr>
              <a:t> of </a:t>
            </a:r>
            <a:r>
              <a:rPr lang="mi-NZ" sz="2200" dirty="0" err="1">
                <a:solidFill>
                  <a:prstClr val="black"/>
                </a:solidFill>
              </a:rPr>
              <a:t>creation</a:t>
            </a:r>
            <a:endParaRPr lang="mi-NZ" sz="2200" dirty="0">
              <a:solidFill>
                <a:prstClr val="black"/>
              </a:solidFill>
            </a:endParaRPr>
          </a:p>
          <a:p>
            <a:pPr lvl="0" defTabSz="914400">
              <a:defRPr/>
            </a:pPr>
            <a:endParaRPr lang="mi-NZ" sz="2200" dirty="0">
              <a:solidFill>
                <a:prstClr val="black"/>
              </a:solidFill>
            </a:endParaRPr>
          </a:p>
          <a:p>
            <a:pPr lvl="0" defTabSz="914400">
              <a:defRPr/>
            </a:pPr>
            <a:r>
              <a:rPr lang="mi-NZ" sz="2200" b="1" dirty="0">
                <a:solidFill>
                  <a:prstClr val="black"/>
                </a:solidFill>
              </a:rPr>
              <a:t>Te Pō: 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mi-NZ" sz="2200" dirty="0" err="1">
                <a:solidFill>
                  <a:prstClr val="black"/>
                </a:solidFill>
              </a:rPr>
              <a:t>the</a:t>
            </a:r>
            <a:r>
              <a:rPr lang="mi-NZ" sz="2200" dirty="0">
                <a:solidFill>
                  <a:prstClr val="black"/>
                </a:solidFill>
              </a:rPr>
              <a:t> </a:t>
            </a:r>
            <a:r>
              <a:rPr lang="mi-NZ" sz="2200" dirty="0" err="1">
                <a:solidFill>
                  <a:prstClr val="black"/>
                </a:solidFill>
              </a:rPr>
              <a:t>darkness</a:t>
            </a:r>
            <a:r>
              <a:rPr lang="mi-NZ" sz="2200" dirty="0">
                <a:solidFill>
                  <a:prstClr val="black"/>
                </a:solidFill>
              </a:rPr>
              <a:t> of </a:t>
            </a:r>
            <a:r>
              <a:rPr lang="mi-NZ" sz="2200" dirty="0" err="1">
                <a:solidFill>
                  <a:prstClr val="black"/>
                </a:solidFill>
              </a:rPr>
              <a:t>night</a:t>
            </a:r>
            <a:r>
              <a:rPr lang="mi-NZ" sz="2200" dirty="0">
                <a:solidFill>
                  <a:prstClr val="black"/>
                </a:solidFill>
              </a:rPr>
              <a:t>, </a:t>
            </a:r>
            <a:r>
              <a:rPr lang="mi-NZ" sz="2200" dirty="0" err="1">
                <a:solidFill>
                  <a:prstClr val="black"/>
                </a:solidFill>
              </a:rPr>
              <a:t>the</a:t>
            </a:r>
            <a:r>
              <a:rPr lang="mi-NZ" sz="2200" dirty="0">
                <a:solidFill>
                  <a:prstClr val="black"/>
                </a:solidFill>
              </a:rPr>
              <a:t> </a:t>
            </a:r>
            <a:r>
              <a:rPr lang="mi-NZ" sz="2200" dirty="0" err="1">
                <a:solidFill>
                  <a:prstClr val="black"/>
                </a:solidFill>
              </a:rPr>
              <a:t>sky</a:t>
            </a:r>
            <a:r>
              <a:rPr lang="mi-NZ" sz="2200" dirty="0">
                <a:solidFill>
                  <a:prstClr val="black"/>
                </a:solidFill>
              </a:rPr>
              <a:t> &amp; </a:t>
            </a:r>
            <a:r>
              <a:rPr lang="mi-NZ" sz="2200" dirty="0" err="1">
                <a:solidFill>
                  <a:prstClr val="black"/>
                </a:solidFill>
              </a:rPr>
              <a:t>earth</a:t>
            </a:r>
            <a:r>
              <a:rPr lang="mi-NZ" sz="2200" dirty="0">
                <a:solidFill>
                  <a:prstClr val="black"/>
                </a:solidFill>
              </a:rPr>
              <a:t> (Ranginui &amp; Papatūānuku) </a:t>
            </a:r>
            <a:r>
              <a:rPr lang="mi-NZ" sz="2200" dirty="0" err="1">
                <a:solidFill>
                  <a:prstClr val="black"/>
                </a:solidFill>
              </a:rPr>
              <a:t>formed</a:t>
            </a:r>
            <a:endParaRPr lang="mi-NZ" sz="2200" dirty="0">
              <a:solidFill>
                <a:prstClr val="black"/>
              </a:solidFill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realm of potentiality</a:t>
            </a:r>
            <a:r>
              <a:rPr lang="en-NZ" sz="2200" dirty="0">
                <a:solidFill>
                  <a:prstClr val="black"/>
                </a:solidFill>
              </a:rPr>
              <a:t> where </a:t>
            </a: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everything existed in balance: no gender </a:t>
            </a:r>
            <a:r>
              <a:rPr lang="en-NZ" sz="2200" dirty="0">
                <a:solidFill>
                  <a:prstClr val="black"/>
                </a:solidFill>
              </a:rPr>
              <a:t>as male &amp; female* were as one; </a:t>
            </a: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sky</a:t>
            </a:r>
            <a:r>
              <a:rPr lang="en-NZ" sz="2200" dirty="0">
                <a:solidFill>
                  <a:prstClr val="black"/>
                </a:solidFill>
              </a:rPr>
              <a:t> &amp; </a:t>
            </a: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earth lay as one; no day</a:t>
            </a:r>
            <a:r>
              <a:rPr lang="en-NZ" sz="2200" dirty="0">
                <a:solidFill>
                  <a:prstClr val="black"/>
                </a:solidFill>
              </a:rPr>
              <a:t> or </a:t>
            </a: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night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But, inertia: no room for </a:t>
            </a:r>
            <a:r>
              <a:rPr lang="en-NZ" sz="2200" dirty="0">
                <a:solidFill>
                  <a:prstClr val="black"/>
                </a:solidFill>
              </a:rPr>
              <a:t>movement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NZ" noProof="0" dirty="0">
                <a:solidFill>
                  <a:prstClr val="black"/>
                </a:solidFill>
                <a:latin typeface="Calibri"/>
              </a:rPr>
              <a:t>*Similar to theologians who posit gender did not exist until Eve was created.</a:t>
            </a:r>
            <a:endParaRPr kumimoji="0" lang="en-NZ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93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37D9F640-BBD8-4C53-8104-9AF73C813475}"/>
              </a:ext>
            </a:extLst>
          </p:cNvPr>
          <p:cNvSpPr txBox="1">
            <a:spLocks/>
          </p:cNvSpPr>
          <p:nvPr/>
        </p:nvSpPr>
        <p:spPr bwMode="auto">
          <a:xfrm>
            <a:off x="628650" y="26550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creation n</a:t>
            </a:r>
            <a:r>
              <a:rPr kumimoji="0" lang="en-US" sz="4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arratives</a:t>
            </a: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804B2D-275D-47EA-A057-9F37C374183C}"/>
              </a:ext>
            </a:extLst>
          </p:cNvPr>
          <p:cNvSpPr txBox="1"/>
          <p:nvPr/>
        </p:nvSpPr>
        <p:spPr>
          <a:xfrm>
            <a:off x="268165" y="1762274"/>
            <a:ext cx="8607670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Te Ao Mārama:</a:t>
            </a:r>
          </a:p>
          <a:p>
            <a:pPr marL="342900" indent="-342900" defTabSz="9144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mi-NZ" sz="2200" dirty="0" err="1">
                <a:solidFill>
                  <a:prstClr val="black"/>
                </a:solidFill>
              </a:rPr>
              <a:t>Light</a:t>
            </a:r>
            <a:r>
              <a:rPr lang="mi-NZ" sz="2200" dirty="0">
                <a:solidFill>
                  <a:prstClr val="black"/>
                </a:solidFill>
              </a:rPr>
              <a:t>, </a:t>
            </a:r>
            <a:r>
              <a:rPr lang="mi-NZ" sz="2200" dirty="0" err="1">
                <a:solidFill>
                  <a:prstClr val="black"/>
                </a:solidFill>
              </a:rPr>
              <a:t>day</a:t>
            </a:r>
            <a:r>
              <a:rPr lang="mi-NZ" sz="2200" dirty="0">
                <a:solidFill>
                  <a:prstClr val="black"/>
                </a:solidFill>
              </a:rPr>
              <a:t> </a:t>
            </a:r>
            <a:r>
              <a:rPr lang="mi-NZ" sz="2200" dirty="0" err="1">
                <a:solidFill>
                  <a:prstClr val="black"/>
                </a:solidFill>
              </a:rPr>
              <a:t>emerged</a:t>
            </a:r>
            <a:r>
              <a:rPr lang="mi-NZ" sz="2200" dirty="0">
                <a:solidFill>
                  <a:prstClr val="black"/>
                </a:solidFill>
              </a:rPr>
              <a:t> </a:t>
            </a:r>
            <a:r>
              <a:rPr lang="mi-NZ" sz="2200" dirty="0" err="1">
                <a:solidFill>
                  <a:prstClr val="black"/>
                </a:solidFill>
              </a:rPr>
              <a:t>after</a:t>
            </a:r>
            <a:r>
              <a:rPr lang="mi-NZ" sz="2200" dirty="0">
                <a:solidFill>
                  <a:prstClr val="black"/>
                </a:solidFill>
              </a:rPr>
              <a:t> a</a:t>
            </a: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disruption: unity broken</a:t>
            </a:r>
            <a:r>
              <a:rPr lang="en-NZ" sz="2200" dirty="0">
                <a:solidFill>
                  <a:prstClr val="black"/>
                </a:solidFill>
              </a:rPr>
              <a:t>,</a:t>
            </a: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 wrenching of sky from earth, male from female</a:t>
            </a:r>
          </a:p>
          <a:p>
            <a:pPr marL="342900" indent="-342900" defTabSz="9144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NZ" sz="2200" dirty="0">
                <a:solidFill>
                  <a:prstClr val="black"/>
                </a:solidFill>
              </a:rPr>
              <a:t>Mana flooded in: spiritually endowed giftings ignited, relationships engaged in diversity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But</a:t>
            </a: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also</a:t>
            </a:r>
            <a:r>
              <a:rPr lang="en-NZ" sz="2200" dirty="0">
                <a:solidFill>
                  <a:prstClr val="black"/>
                </a:solidFill>
              </a:rPr>
              <a:t> tension, between parents &amp; children, siblings fought, authority challenged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Relationships</a:t>
            </a:r>
            <a:r>
              <a:rPr kumimoji="0" lang="en-NZ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require a balancing act: someone or something to return the unity in diversity that once was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sz="2200" dirty="0">
                <a:solidFill>
                  <a:prstClr val="black"/>
                </a:solidFill>
              </a:rPr>
              <a:t>Māori response was the laws of tapu and utu</a:t>
            </a:r>
          </a:p>
        </p:txBody>
      </p:sp>
    </p:spTree>
    <p:extLst>
      <p:ext uri="{BB962C8B-B14F-4D97-AF65-F5344CB8AC3E}">
        <p14:creationId xmlns:p14="http://schemas.microsoft.com/office/powerpoint/2010/main" val="1667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37D9F640-BBD8-4C53-8104-9AF73C813475}"/>
              </a:ext>
            </a:extLst>
          </p:cNvPr>
          <p:cNvSpPr txBox="1">
            <a:spLocks/>
          </p:cNvSpPr>
          <p:nvPr/>
        </p:nvSpPr>
        <p:spPr bwMode="auto">
          <a:xfrm>
            <a:off x="291192" y="251551"/>
            <a:ext cx="8167007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Atua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(in literature)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2FE09-5C19-B50B-53C8-D6722F74B2BF}"/>
              </a:ext>
            </a:extLst>
          </p:cNvPr>
          <p:cNvSpPr txBox="1"/>
          <p:nvPr/>
        </p:nvSpPr>
        <p:spPr>
          <a:xfrm>
            <a:off x="233265" y="1805503"/>
            <a:ext cx="85095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1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 conceptions (some that contrast!)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AU" sz="2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god or gods, deity</a:t>
            </a:r>
            <a:endParaRPr kumimoji="0" lang="en-A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2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b</a:t>
            </a:r>
            <a:r>
              <a:rPr kumimoji="0" lang="en-AU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kumimoji="0" lang="en-A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(!) not specifically god</a:t>
            </a:r>
            <a:r>
              <a:rPr kumimoji="0" lang="en-AU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in English</a:t>
            </a:r>
            <a:endParaRPr kumimoji="0" lang="en-NZ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defRPr/>
            </a:pPr>
            <a:r>
              <a:rPr lang="en-AU" sz="2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NZ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upernatural</a:t>
            </a:r>
            <a:r>
              <a:rPr kumimoji="0" lang="en-NZ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spiritual beings with supernormal powers </a:t>
            </a:r>
          </a:p>
          <a:p>
            <a:pPr marL="342900" lvl="0" indent="-342900">
              <a:buFont typeface="Symbol" panose="05050102010706020507" pitchFamily="18" charset="2"/>
              <a:buChar char=""/>
              <a:defRPr/>
            </a:pPr>
            <a:r>
              <a:rPr lang="en-AU" sz="2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 ancestor with continuing influence</a:t>
            </a:r>
          </a:p>
          <a:p>
            <a:pPr marL="342900" lvl="0" indent="-342900">
              <a:buFont typeface="Symbol" panose="05050102010706020507" pitchFamily="18" charset="2"/>
              <a:buChar char=""/>
              <a:defRPr/>
            </a:pPr>
            <a:r>
              <a:rPr lang="en-AU" sz="2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demon, ghost, or an object of superstitious regard</a:t>
            </a:r>
          </a:p>
          <a:p>
            <a:pPr marL="342900" lvl="0" indent="-342900">
              <a:buFont typeface="Symbol" panose="05050102010706020507" pitchFamily="18" charset="2"/>
              <a:buChar char=""/>
              <a:defRPr/>
            </a:pPr>
            <a:r>
              <a:rPr lang="en-AU" sz="2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supreme Atua, Io</a:t>
            </a:r>
            <a:endParaRPr lang="en-NZ" sz="2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defRPr/>
            </a:pPr>
            <a:endParaRPr lang="en-NZ" sz="2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AU" sz="21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Māori engagement back in the day (some that contrast!)</a:t>
            </a:r>
            <a:endParaRPr lang="en-NZ" sz="2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acts of homage, ritual chants</a:t>
            </a:r>
            <a:r>
              <a:rPr lang="en-NZ" sz="2100" noProof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kumimoji="0" lang="en-NZ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material offerings made, a form of worship</a:t>
            </a:r>
            <a:endParaRPr kumimoji="0" lang="en-NZ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but (!) not worshipped</a:t>
            </a:r>
            <a:r>
              <a:rPr lang="en-AU" sz="2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like a deity</a:t>
            </a:r>
            <a:r>
              <a:rPr kumimoji="0" lang="en-AU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but revered</a:t>
            </a:r>
            <a:endParaRPr kumimoji="0" lang="en-A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A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karakia that might be pre-emptory and demanding</a:t>
            </a:r>
            <a:endParaRPr kumimoji="0" lang="en-NZ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60C67-25C1-574A-D8FD-D997118CE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101" y="467246"/>
            <a:ext cx="1344278" cy="1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37D9F640-BBD8-4C53-8104-9AF73C813475}"/>
              </a:ext>
            </a:extLst>
          </p:cNvPr>
          <p:cNvSpPr txBox="1">
            <a:spLocks/>
          </p:cNvSpPr>
          <p:nvPr/>
        </p:nvSpPr>
        <p:spPr bwMode="auto">
          <a:xfrm>
            <a:off x="291192" y="251551"/>
            <a:ext cx="8167007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Atua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2FE09-5C19-B50B-53C8-D6722F74B2BF}"/>
              </a:ext>
            </a:extLst>
          </p:cNvPr>
          <p:cNvSpPr txBox="1"/>
          <p:nvPr/>
        </p:nvSpPr>
        <p:spPr>
          <a:xfrm>
            <a:off x="613099" y="1283520"/>
            <a:ext cx="825564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NZ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can we think about Atua?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NZ" sz="2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Evidence of the inseparable nature of the spiritual &amp; physical realms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NZ" sz="2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Māori acknowledge spirituality as the ultimate reality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NZ" sz="2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Māori ascribed responsibility for the origins of the world to something beyond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NZ" sz="220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Māori witnessed </a:t>
            </a:r>
            <a:r>
              <a:rPr lang="en-NZ" sz="2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experienced power &amp; energy of environmental features and attributed names and status to them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AU" sz="2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lang="en-AU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&amp; how do we engage as Christians?</a:t>
            </a:r>
            <a:endParaRPr lang="en-NZ" sz="2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NZ" sz="2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educate our children and parents when they encounter them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Recognize stories of atua and ancestors</a:t>
            </a:r>
            <a:r>
              <a:rPr kumimoji="0" lang="en-NZ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contain mātauranga including technical knowledge, morals and values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NZ" sz="2200" baseline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Māori culture is founded on spiritual</a:t>
            </a:r>
            <a:r>
              <a:rPr lang="en-NZ" sz="2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values that reflect biblical principles</a:t>
            </a:r>
            <a:endParaRPr kumimoji="0" lang="en-NZ" sz="1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A38A0C-C801-3E66-AE81-8DAAACC12A84}"/>
              </a:ext>
            </a:extLst>
          </p:cNvPr>
          <p:cNvGrpSpPr>
            <a:grpSpLocks/>
          </p:cNvGrpSpPr>
          <p:nvPr/>
        </p:nvGrpSpPr>
        <p:grpSpPr bwMode="auto">
          <a:xfrm>
            <a:off x="7819052" y="111593"/>
            <a:ext cx="1049695" cy="1325321"/>
            <a:chOff x="2924" y="799"/>
            <a:chExt cx="2835" cy="3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11A544-A28C-0966-95C4-EFE9CC064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24" y="799"/>
              <a:ext cx="2836" cy="35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D1C6A894-5DA0-6ED5-DD87-9976BC1C5B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799"/>
              <a:ext cx="2836" cy="35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6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37D9F640-BBD8-4C53-8104-9AF73C813475}"/>
              </a:ext>
            </a:extLst>
          </p:cNvPr>
          <p:cNvSpPr txBox="1">
            <a:spLocks/>
          </p:cNvSpPr>
          <p:nvPr/>
        </p:nvSpPr>
        <p:spPr bwMode="auto">
          <a:xfrm>
            <a:off x="628650" y="26550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Māori creation narratives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75FF5-4E8D-30EA-0B85-C92C24614AF4}"/>
              </a:ext>
            </a:extLst>
          </p:cNvPr>
          <p:cNvSpPr txBox="1"/>
          <p:nvPr/>
        </p:nvSpPr>
        <p:spPr>
          <a:xfrm>
            <a:off x="379056" y="1262491"/>
            <a:ext cx="78867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NZ" sz="1000" dirty="0"/>
          </a:p>
          <a:p>
            <a:r>
              <a:rPr lang="en-NZ" sz="2000" b="1" dirty="0"/>
              <a:t>How do we engage as Christians?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God as the starting point: what did He inscribe into creation narratives in preparation for the Gospel?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/>
              <a:t>At the beginning of the world, potentiality brooding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/>
              <a:t>Movement from unity in diversity to an upheaval that wrenched apart the fabric of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/>
              <a:t>Relational fracturing first in families: siblings fought, children rebelled, parents separated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/>
              <a:t>A unifying act required: Jesus the ultimate utu</a:t>
            </a:r>
          </a:p>
          <a:p>
            <a:endParaRPr lang="en-NZ" sz="1000" dirty="0"/>
          </a:p>
          <a:p>
            <a:r>
              <a:rPr lang="en-NZ" sz="2000" b="1" dirty="0"/>
              <a:t>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Movement from potentiality to form in the darkness, to enlightenment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/>
              <a:t>e.g. the process of learning, knowing Jesus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241BDB-AE48-DBDC-FB2B-AA8701EF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566" y="5496075"/>
            <a:ext cx="1130153" cy="12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9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5116529"/>
            <a:ext cx="794413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b="1" dirty="0">
                <a:solidFill>
                  <a:schemeClr val="tx2"/>
                </a:solidFill>
              </a:rPr>
              <a:t>Mātauranga Māori: How do I engage?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6FCC6-A3A2-C2CE-A5AC-476BB4BA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84" b="2"/>
          <a:stretch/>
        </p:blipFill>
        <p:spPr>
          <a:xfrm>
            <a:off x="20" y="10"/>
            <a:ext cx="9143980" cy="42014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9C8ADEB-B50F-41D7-9441-1DE054594FAF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341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242886" y="1633140"/>
            <a:ext cx="8795605" cy="4802830"/>
          </a:xfrm>
        </p:spPr>
        <p:txBody>
          <a:bodyPr/>
          <a:lstStyle/>
          <a:p>
            <a:pPr marL="0" indent="0">
              <a:buNone/>
            </a:pPr>
            <a:r>
              <a:rPr lang="en-NZ" sz="2200" dirty="0"/>
              <a:t>A goal of Christian education:</a:t>
            </a:r>
          </a:p>
          <a:p>
            <a:pPr marL="0" indent="0">
              <a:buNone/>
            </a:pPr>
            <a:endParaRPr lang="en-NZ" sz="2200" dirty="0"/>
          </a:p>
          <a:p>
            <a:r>
              <a:rPr lang="en-NZ" sz="2200" dirty="0"/>
              <a:t>to identify, cultivate, celebrate and enhance the God-given gifts and abilities of each pupil (Hillview Christian School)</a:t>
            </a:r>
          </a:p>
          <a:p>
            <a:pPr marL="0" indent="0">
              <a:buNone/>
            </a:pPr>
            <a:endParaRPr lang="en-NZ" sz="2200" dirty="0"/>
          </a:p>
          <a:p>
            <a:pPr marL="0" indent="0">
              <a:buNone/>
            </a:pPr>
            <a:endParaRPr lang="en-NZ" sz="2200" dirty="0"/>
          </a:p>
          <a:p>
            <a:pPr marL="0" indent="0">
              <a:buNone/>
            </a:pPr>
            <a:r>
              <a:rPr lang="en-NZ" sz="2200" dirty="0"/>
              <a:t>According to Charles Royal (Māori academic): </a:t>
            </a:r>
          </a:p>
          <a:p>
            <a:pPr marL="0" indent="0">
              <a:buNone/>
            </a:pPr>
            <a:endParaRPr lang="en-NZ" sz="2200" dirty="0"/>
          </a:p>
          <a:p>
            <a:r>
              <a:rPr lang="en-NZ" sz="2200" dirty="0"/>
              <a:t>for children to experience mana: to act according to God’s will and intent for their lives</a:t>
            </a:r>
          </a:p>
          <a:p>
            <a:r>
              <a:rPr lang="en-NZ" sz="2200" dirty="0"/>
              <a:t>to identify, acknowledge and practise their spiritual giftings (mana is enacting the will of the atua)</a:t>
            </a:r>
          </a:p>
          <a:p>
            <a:pPr marL="0" indent="0">
              <a:buNone/>
            </a:pPr>
            <a:endParaRPr lang="en-NZ" sz="2200" dirty="0"/>
          </a:p>
          <a:p>
            <a:pPr marL="0" indent="0">
              <a:buNone/>
            </a:pPr>
            <a:endParaRPr lang="en-NZ" sz="2200" dirty="0"/>
          </a:p>
          <a:p>
            <a:pPr marL="0" indent="0">
              <a:buNone/>
            </a:pPr>
            <a:endParaRPr lang="en-NZ" sz="2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Synergies with Mātauranga Māori 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6329F-6DB3-BBDC-4CD4-8B7D8EC79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012" y="1653459"/>
            <a:ext cx="2095682" cy="51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041855-6BF5-6377-A822-98C1F1954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782" y="3575776"/>
            <a:ext cx="1598779" cy="111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242887" y="1870532"/>
            <a:ext cx="8443913" cy="4209440"/>
          </a:xfrm>
        </p:spPr>
        <p:txBody>
          <a:bodyPr/>
          <a:lstStyle/>
          <a:p>
            <a:pPr marL="0" indent="0">
              <a:buNone/>
            </a:pPr>
            <a:r>
              <a:rPr lang="en-NZ" sz="2200" dirty="0"/>
              <a:t>e.g. Kura Kaupapa (Forbes, “How Kura Kaupapa works,” 2024)</a:t>
            </a:r>
          </a:p>
          <a:p>
            <a:r>
              <a:rPr lang="en-NZ" sz="2200" dirty="0"/>
              <a:t>Identity from people and place</a:t>
            </a:r>
          </a:p>
          <a:p>
            <a:r>
              <a:rPr lang="en-NZ" sz="2200" dirty="0"/>
              <a:t>Whānau participation</a:t>
            </a:r>
          </a:p>
          <a:p>
            <a:r>
              <a:rPr lang="en-NZ" sz="2200" dirty="0"/>
              <a:t>Relationship with the</a:t>
            </a:r>
            <a:r>
              <a:rPr lang="en-NZ" sz="2200" b="1" dirty="0"/>
              <a:t> </a:t>
            </a:r>
            <a:r>
              <a:rPr lang="en-NZ" sz="2200" u="sng" dirty="0"/>
              <a:t>local</a:t>
            </a:r>
            <a:r>
              <a:rPr lang="en-NZ" sz="2200" dirty="0"/>
              <a:t> natural environment a priority</a:t>
            </a:r>
          </a:p>
          <a:p>
            <a:r>
              <a:rPr lang="en-NZ" sz="2200" dirty="0"/>
              <a:t>Kapa haka as a teaching tool: learning reo, whakapapa</a:t>
            </a:r>
          </a:p>
          <a:p>
            <a:endParaRPr lang="en-NZ" sz="2200" dirty="0"/>
          </a:p>
          <a:p>
            <a:pPr marL="0" indent="0">
              <a:buNone/>
            </a:pPr>
            <a:r>
              <a:rPr lang="en-NZ" sz="2200" dirty="0"/>
              <a:t>e.g. Te Kura o Tuahiwi</a:t>
            </a:r>
          </a:p>
          <a:p>
            <a:r>
              <a:rPr lang="en-NZ" sz="2200" dirty="0"/>
              <a:t>Celebrates identity</a:t>
            </a:r>
          </a:p>
          <a:p>
            <a:r>
              <a:rPr lang="en-NZ" sz="2200" dirty="0"/>
              <a:t>Supports whānau, kaumatua, participates in the life of the community &amp; marae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Engaging with Mātauranga Māori 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4F4BB-E4A6-A2E1-F808-3F3F385F3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58" y="2176199"/>
            <a:ext cx="1490193" cy="1457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82FC1C-F606-2EB1-DAF4-C1569B036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958" y="4589585"/>
            <a:ext cx="1582541" cy="125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5116529"/>
            <a:ext cx="794413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b="1" dirty="0">
                <a:solidFill>
                  <a:schemeClr val="tx2"/>
                </a:solidFill>
              </a:rPr>
              <a:t>Mātauranga Māori: Why bother?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6FCC6-A3A2-C2CE-A5AC-476BB4BA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84" b="2"/>
          <a:stretch/>
        </p:blipFill>
        <p:spPr>
          <a:xfrm>
            <a:off x="20" y="10"/>
            <a:ext cx="9143980" cy="42014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9C8ADEB-B50F-41D7-9441-1DE054594FAF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949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16523" y="1234000"/>
            <a:ext cx="8686800" cy="5451384"/>
          </a:xfrm>
        </p:spPr>
        <p:txBody>
          <a:bodyPr/>
          <a:lstStyle/>
          <a:p>
            <a:pPr marL="0" indent="0">
              <a:buNone/>
            </a:pPr>
            <a:r>
              <a:rPr lang="en-NZ" sz="2200" b="1" dirty="0"/>
              <a:t>Build relationships with mana whenua </a:t>
            </a:r>
            <a:r>
              <a:rPr lang="en-NZ" sz="2200" dirty="0"/>
              <a:t>&amp; serving in Christian love Māori iwi, kura, kōhanga reo, kapa haka rōpū.</a:t>
            </a:r>
          </a:p>
          <a:p>
            <a:pPr marL="0" indent="0">
              <a:buNone/>
            </a:pPr>
            <a:r>
              <a:rPr lang="en-NZ" sz="2200" dirty="0"/>
              <a:t>Engage in local histories and whenua (land).</a:t>
            </a:r>
          </a:p>
          <a:p>
            <a:pPr marL="0" indent="0">
              <a:buNone/>
            </a:pPr>
            <a:r>
              <a:rPr lang="en-NZ" sz="2200" dirty="0"/>
              <a:t>Cite Māori people and achievements.</a:t>
            </a:r>
          </a:p>
          <a:p>
            <a:pPr marL="0" indent="0">
              <a:buNone/>
            </a:pPr>
            <a:r>
              <a:rPr lang="en-NZ" sz="2200" dirty="0"/>
              <a:t>Determine identity markers for all tamariki and involving those in your teaching practices, examples.</a:t>
            </a:r>
          </a:p>
          <a:p>
            <a:pPr marL="0" indent="0">
              <a:buNone/>
            </a:pPr>
            <a:r>
              <a:rPr lang="en-NZ" sz="2200" dirty="0"/>
              <a:t>Ensure Māori culture is felt, seen and heard.</a:t>
            </a:r>
          </a:p>
          <a:p>
            <a:pPr marL="0" indent="0">
              <a:buNone/>
            </a:pPr>
            <a:r>
              <a:rPr lang="en-NZ" sz="2200" dirty="0"/>
              <a:t>Work in partnership with whānau, utilizing “fear of the aunties”.</a:t>
            </a:r>
          </a:p>
          <a:p>
            <a:pPr marL="0" indent="0">
              <a:buNone/>
            </a:pPr>
            <a:r>
              <a:rPr lang="en-NZ" sz="2200" dirty="0"/>
              <a:t>Work with te taiao, the natural environment as much as possible.</a:t>
            </a:r>
          </a:p>
          <a:p>
            <a:pPr marL="0" indent="0">
              <a:buNone/>
            </a:pPr>
            <a:r>
              <a:rPr lang="en-NZ" sz="2200" dirty="0"/>
              <a:t>Prioritise whanaungatanga, building relationships.</a:t>
            </a:r>
          </a:p>
          <a:p>
            <a:pPr marL="0" indent="0">
              <a:buNone/>
            </a:pPr>
            <a:r>
              <a:rPr lang="en-NZ" sz="2200" dirty="0"/>
              <a:t>Incorporate mana, tapu, hau, utu etc. as expressions of Godly principles.</a:t>
            </a:r>
          </a:p>
          <a:p>
            <a:pPr marL="0" indent="0">
              <a:buNone/>
            </a:pPr>
            <a:r>
              <a:rPr lang="en-NZ" sz="2200" dirty="0"/>
              <a:t>Demonstrate manaakitanga, welcome visitors with kai and hospitality.</a:t>
            </a:r>
          </a:p>
          <a:p>
            <a:pPr marL="0" indent="0">
              <a:buNone/>
            </a:pPr>
            <a:r>
              <a:rPr lang="en-NZ" sz="2200" dirty="0"/>
              <a:t>Establish connections that allow you to seek advice when needed</a:t>
            </a:r>
          </a:p>
          <a:p>
            <a:pPr marL="0" indent="0">
              <a:buNone/>
            </a:pPr>
            <a:r>
              <a:rPr lang="en-NZ" sz="2200" b="1" dirty="0"/>
              <a:t>Te </a:t>
            </a:r>
            <a:r>
              <a:rPr lang="en-NZ" sz="2200" b="1" dirty="0" err="1"/>
              <a:t>Pūruatanga</a:t>
            </a:r>
            <a:r>
              <a:rPr lang="en-NZ" sz="2200" b="1" dirty="0"/>
              <a:t>: we are here to support your engagement</a:t>
            </a:r>
          </a:p>
          <a:p>
            <a:pPr marL="0" indent="0">
              <a:buNone/>
            </a:pPr>
            <a:endParaRPr lang="en-NZ" sz="2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15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Engaging with Mātauranga Māori 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84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+mn-lt"/>
              </a:rPr>
              <a:t>Engaging with Mātauranga Māori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40249" y="1417638"/>
            <a:ext cx="6355951" cy="3851366"/>
          </a:xfrm>
        </p:spPr>
        <p:txBody>
          <a:bodyPr>
            <a:normAutofit/>
          </a:bodyPr>
          <a:lstStyle/>
          <a:p>
            <a:pPr marL="0" lvl="0" indent="0" algn="ctr">
              <a:spcAft>
                <a:spcPts val="600"/>
              </a:spcAft>
              <a:buNone/>
            </a:pPr>
            <a:r>
              <a:rPr lang="mi-NZ" sz="2500" b="1" dirty="0"/>
              <a:t>Te Rongopai (</a:t>
            </a:r>
            <a:r>
              <a:rPr lang="mi-NZ" sz="2500" b="1" dirty="0" err="1"/>
              <a:t>The</a:t>
            </a:r>
            <a:r>
              <a:rPr lang="mi-NZ" sz="2500" b="1" dirty="0"/>
              <a:t> </a:t>
            </a:r>
            <a:r>
              <a:rPr lang="mi-NZ" sz="2500" b="1" dirty="0" err="1"/>
              <a:t>Gospel</a:t>
            </a:r>
            <a:r>
              <a:rPr lang="mi-NZ" sz="2500" b="1" dirty="0"/>
              <a:t>)</a:t>
            </a:r>
          </a:p>
          <a:p>
            <a:pPr marL="0" lvl="0" indent="0" algn="ctr">
              <a:spcAft>
                <a:spcPts val="600"/>
              </a:spcAft>
              <a:buNone/>
            </a:pPr>
            <a:r>
              <a:rPr lang="mi-NZ" sz="2500" b="1" dirty="0"/>
              <a:t>Te Tiriti o Waitangi Kawenata (A </a:t>
            </a:r>
            <a:r>
              <a:rPr lang="mi-NZ" sz="2500" b="1" dirty="0" err="1"/>
              <a:t>Covenant</a:t>
            </a:r>
            <a:r>
              <a:rPr lang="mi-NZ" sz="2500" b="1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37922-7258-47F0-9751-FB03814A7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484" y="4262946"/>
            <a:ext cx="1450731" cy="14696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D2AF4-6807-D559-66AA-100ED696F940}"/>
              </a:ext>
            </a:extLst>
          </p:cNvPr>
          <p:cNvSpPr txBox="1"/>
          <p:nvPr/>
        </p:nvSpPr>
        <p:spPr>
          <a:xfrm>
            <a:off x="37323" y="3411384"/>
            <a:ext cx="90693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2200" b="0" i="0" dirty="0">
                <a:effectLst/>
                <a:latin typeface="ArimoBold"/>
              </a:rPr>
              <a:t>Māori Language Commission (2021): Mā tātou katoa te reo Māori e </a:t>
            </a:r>
            <a:r>
              <a:rPr lang="en-NZ" sz="2200" b="0" i="0" dirty="0" err="1">
                <a:effectLst/>
                <a:latin typeface="ArimoBold"/>
              </a:rPr>
              <a:t>whakaora</a:t>
            </a:r>
            <a:r>
              <a:rPr lang="en-NZ" sz="2200" b="0" i="0" dirty="0">
                <a:effectLst/>
                <a:latin typeface="ArimoBold"/>
              </a:rPr>
              <a:t>. If te reo Māori is to survive, </a:t>
            </a:r>
            <a:r>
              <a:rPr lang="en-NZ" sz="2200" b="0" i="0" u="none" strike="noStrike" dirty="0">
                <a:effectLst/>
                <a:latin typeface="ArimoBold"/>
              </a:rPr>
              <a:t>non-Māori must learn and speak the language.</a:t>
            </a:r>
            <a:r>
              <a:rPr lang="en-NZ" sz="2200" b="0" i="0" u="none" strike="noStrike" dirty="0">
                <a:effectLst/>
                <a:latin typeface="Calibri"/>
                <a:ea typeface="MS PGothic" pitchFamily="34" charset="-128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2200" dirty="0">
              <a:latin typeface="Calibri"/>
              <a:ea typeface="MS PGothic" pitchFamily="34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2200" b="0" i="0" u="none" strike="noStrike" dirty="0">
              <a:effectLst/>
              <a:latin typeface="Calibri"/>
              <a:ea typeface="MS PGothic" pitchFamily="34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2200" dirty="0">
              <a:latin typeface="Calibri"/>
              <a:ea typeface="MS PGothic" pitchFamily="34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2200" b="0" i="0" u="none" strike="noStrike" dirty="0">
              <a:effectLst/>
              <a:latin typeface="Calibri"/>
              <a:ea typeface="MS PGothic" pitchFamily="34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2200" kern="1200" cap="none" spc="0" normalizeH="0" baseline="0" noProof="0" dirty="0">
              <a:ln>
                <a:noFill/>
              </a:ln>
              <a:uLnTx/>
              <a:uFillTx/>
              <a:latin typeface="Calibri"/>
              <a:ea typeface="MS PGothic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2200" b="0" i="0" u="none" strike="noStrike" dirty="0">
                <a:effectLst/>
                <a:latin typeface="Calibri"/>
                <a:ea typeface="MS PGothic" pitchFamily="34" charset="-128"/>
              </a:rPr>
              <a:t>Unity depends on EVERYONE engaging in a Māori </a:t>
            </a:r>
            <a:r>
              <a:rPr lang="en-NZ" sz="2200" dirty="0">
                <a:latin typeface="Calibri"/>
                <a:ea typeface="MS PGothic" pitchFamily="34" charset="-128"/>
              </a:rPr>
              <a:t>worldview </a:t>
            </a:r>
            <a:r>
              <a:rPr lang="en-NZ" sz="2200" b="0" i="0" u="none" strike="noStrike" dirty="0">
                <a:effectLst/>
                <a:latin typeface="Calibri"/>
                <a:ea typeface="MS PGothic" pitchFamily="34" charset="-128"/>
              </a:rPr>
              <a:t>and a Pākehā </a:t>
            </a:r>
            <a:r>
              <a:rPr lang="en-NZ" sz="2200" dirty="0">
                <a:latin typeface="Calibri"/>
                <a:ea typeface="MS PGothic" pitchFamily="34" charset="-128"/>
              </a:rPr>
              <a:t>worldview, experiencing the richness </a:t>
            </a:r>
            <a:r>
              <a:rPr lang="en-NZ" sz="2200">
                <a:latin typeface="Calibri"/>
                <a:ea typeface="MS PGothic" pitchFamily="34" charset="-128"/>
              </a:rPr>
              <a:t>of both</a:t>
            </a:r>
            <a:r>
              <a:rPr lang="en-NZ" sz="2200" b="0" i="0" u="none" strike="noStrike">
                <a:effectLst/>
                <a:latin typeface="Calibri"/>
                <a:ea typeface="MS PGothic" pitchFamily="34" charset="-128"/>
              </a:rPr>
              <a:t>. </a:t>
            </a:r>
            <a:endParaRPr kumimoji="0" lang="en-NZ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9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50043" y="1417637"/>
            <a:ext cx="8443913" cy="5297487"/>
          </a:xfrm>
        </p:spPr>
        <p:txBody>
          <a:bodyPr/>
          <a:lstStyle/>
          <a:p>
            <a:pPr marL="0" indent="0">
              <a:buNone/>
            </a:pPr>
            <a:r>
              <a:rPr lang="en-NZ" sz="2400" dirty="0"/>
              <a:t>Relationships</a:t>
            </a:r>
          </a:p>
          <a:p>
            <a:r>
              <a:rPr lang="en-NZ" sz="2400" dirty="0"/>
              <a:t>Only our relationships endure. </a:t>
            </a:r>
          </a:p>
          <a:p>
            <a:r>
              <a:rPr lang="en-NZ" sz="2400" dirty="0"/>
              <a:t>A sign of Godly &amp; healthy relationships: </a:t>
            </a:r>
            <a:r>
              <a:rPr lang="en-NZ" sz="2400" b="1" dirty="0"/>
              <a:t>unity</a:t>
            </a:r>
          </a:p>
          <a:p>
            <a:endParaRPr lang="en-NZ" sz="1200" dirty="0"/>
          </a:p>
          <a:p>
            <a:pPr marL="0" indent="0">
              <a:buNone/>
            </a:pPr>
            <a:r>
              <a:rPr lang="en-NZ" sz="2400" dirty="0"/>
              <a:t>What is unity?</a:t>
            </a:r>
          </a:p>
          <a:p>
            <a:r>
              <a:rPr lang="en-NZ" sz="2400" dirty="0"/>
              <a:t>Agreement? (unanimity) Sameness? (conformity)</a:t>
            </a:r>
          </a:p>
          <a:p>
            <a:r>
              <a:rPr lang="en-NZ" sz="2400" dirty="0"/>
              <a:t>Unity </a:t>
            </a:r>
            <a:r>
              <a:rPr lang="en-NZ" sz="2400" i="1" dirty="0"/>
              <a:t>requires</a:t>
            </a:r>
            <a:r>
              <a:rPr lang="en-NZ" sz="2400" dirty="0"/>
              <a:t> diversity</a:t>
            </a:r>
          </a:p>
          <a:p>
            <a:endParaRPr lang="en-NZ" sz="2400" dirty="0"/>
          </a:p>
          <a:p>
            <a:pPr marL="0" indent="0">
              <a:buNone/>
            </a:pPr>
            <a:r>
              <a:rPr lang="en-NZ" sz="2400" dirty="0"/>
              <a:t>How do we </a:t>
            </a:r>
            <a:r>
              <a:rPr lang="en-NZ" sz="2400" i="1" dirty="0"/>
              <a:t>maintain</a:t>
            </a:r>
            <a:r>
              <a:rPr lang="en-NZ" sz="2400" dirty="0"/>
              <a:t> unity? </a:t>
            </a:r>
          </a:p>
          <a:p>
            <a:r>
              <a:rPr lang="en-NZ" sz="2400" dirty="0"/>
              <a:t>A free gift: lost in Eden, regained at the cross</a:t>
            </a:r>
          </a:p>
          <a:p>
            <a:r>
              <a:rPr lang="en-NZ" sz="2400" dirty="0"/>
              <a:t>Easy to lose: our efforts can be (unintentionally) exclusionary</a:t>
            </a:r>
          </a:p>
          <a:p>
            <a:r>
              <a:rPr lang="en-NZ" sz="2400" dirty="0"/>
              <a:t>Our diversity may be a vital element of our identity</a:t>
            </a:r>
            <a:endParaRPr lang="en-NZ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Unity in diversity</a:t>
            </a:r>
          </a:p>
        </p:txBody>
      </p:sp>
    </p:spTree>
    <p:extLst>
      <p:ext uri="{BB962C8B-B14F-4D97-AF65-F5344CB8AC3E}">
        <p14:creationId xmlns:p14="http://schemas.microsoft.com/office/powerpoint/2010/main" val="290896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50043" y="1725368"/>
            <a:ext cx="8588684" cy="4302208"/>
          </a:xfrm>
        </p:spPr>
        <p:txBody>
          <a:bodyPr/>
          <a:lstStyle/>
          <a:p>
            <a:pPr marL="0" indent="0">
              <a:buNone/>
            </a:pPr>
            <a:endParaRPr lang="en-NZ" sz="2400" dirty="0"/>
          </a:p>
          <a:p>
            <a:r>
              <a:rPr lang="en-NZ" sz="2400" b="1" dirty="0"/>
              <a:t>Unity is: </a:t>
            </a:r>
          </a:p>
          <a:p>
            <a:pPr marL="0" indent="0">
              <a:buNone/>
            </a:pPr>
            <a:r>
              <a:rPr lang="en-NZ" sz="2400" b="1" dirty="0"/>
              <a:t>     Valuing the relationship more than the point of difference </a:t>
            </a:r>
          </a:p>
          <a:p>
            <a:endParaRPr lang="en-NZ" sz="2400" dirty="0"/>
          </a:p>
          <a:p>
            <a:pPr>
              <a:spcBef>
                <a:spcPts val="0"/>
              </a:spcBef>
            </a:pPr>
            <a:r>
              <a:rPr lang="en-NZ" sz="2400" dirty="0"/>
              <a:t>Not just </a:t>
            </a:r>
            <a:r>
              <a:rPr lang="en-NZ" sz="2400" i="1" dirty="0"/>
              <a:t>acknowledging</a:t>
            </a:r>
            <a:r>
              <a:rPr lang="en-NZ" sz="2400" dirty="0"/>
              <a:t> diversity to allow others to express themselves as God created them, not just “you do you”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NZ" sz="2400" dirty="0"/>
              <a:t>     but, </a:t>
            </a:r>
            <a:r>
              <a:rPr lang="en-NZ" sz="2400" i="1" dirty="0"/>
              <a:t>engaging</a:t>
            </a:r>
            <a:r>
              <a:rPr lang="en-NZ" sz="2400" dirty="0"/>
              <a:t> for the sake of the relationship</a:t>
            </a:r>
          </a:p>
          <a:p>
            <a:endParaRPr lang="en-NZ" sz="2400" dirty="0"/>
          </a:p>
          <a:p>
            <a:r>
              <a:rPr lang="en-NZ" sz="2400" dirty="0"/>
              <a:t>Rather than a </a:t>
            </a:r>
            <a:r>
              <a:rPr lang="en-NZ" sz="2400" i="1" dirty="0"/>
              <a:t>threat</a:t>
            </a:r>
            <a:r>
              <a:rPr lang="en-NZ" sz="2400" dirty="0"/>
              <a:t> to unity, diversity is a </a:t>
            </a:r>
            <a:r>
              <a:rPr lang="en-NZ" sz="2400" i="1" dirty="0"/>
              <a:t>necessary</a:t>
            </a:r>
            <a:r>
              <a:rPr lang="en-NZ" sz="2400" dirty="0"/>
              <a:t> criteria</a:t>
            </a:r>
          </a:p>
          <a:p>
            <a:endParaRPr lang="en-NZ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Unity in diversity</a:t>
            </a:r>
          </a:p>
        </p:txBody>
      </p:sp>
    </p:spTree>
    <p:extLst>
      <p:ext uri="{BB962C8B-B14F-4D97-AF65-F5344CB8AC3E}">
        <p14:creationId xmlns:p14="http://schemas.microsoft.com/office/powerpoint/2010/main" val="1757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214604" y="1732166"/>
            <a:ext cx="8798767" cy="476194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NZ" sz="2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fruitful and multiply and fill the waters”</a:t>
            </a:r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(Gen 1:22)</a:t>
            </a:r>
            <a:endParaRPr lang="en-NZ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NZ" sz="2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fruitful and multiply, and fill the earth</a:t>
            </a:r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subdue it” (Gen 1:28)</a:t>
            </a:r>
            <a:endParaRPr lang="en-NZ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NZ" sz="2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fruitful and multiply, and fill the earth</a:t>
            </a:r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(Gen 9:1)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2200" kern="100" dirty="0">
                <a:ea typeface="Calibri" panose="020F0502020204030204" pitchFamily="34" charset="0"/>
                <a:cs typeface="Calibri" panose="020F0502020204030204" pitchFamily="34" charset="0"/>
              </a:rPr>
              <a:t>The Table of Nations: diverse communities </a:t>
            </a:r>
            <a:r>
              <a:rPr lang="en-NZ" sz="2200" kern="1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“with their own language” </a:t>
            </a:r>
            <a:r>
              <a:rPr lang="en-NZ" sz="2200" kern="100" dirty="0">
                <a:ea typeface="Calibri" panose="020F0502020204030204" pitchFamily="34" charset="0"/>
                <a:cs typeface="Calibri" panose="020F0502020204030204" pitchFamily="34" charset="0"/>
              </a:rPr>
              <a:t>in different regions of the world. (Gen 10)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22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Tower of Babel</a:t>
            </a:r>
            <a:r>
              <a:rPr lang="en-NZ" sz="2200" kern="100" dirty="0"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NZ" sz="22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proceeds the previous chapter, opposes God’s plan to fill the earth, </a:t>
            </a:r>
            <a:r>
              <a:rPr lang="en-NZ" sz="2200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“one language and the same words” </a:t>
            </a:r>
            <a:r>
              <a:rPr lang="en-NZ" sz="22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(Gen 11)</a:t>
            </a:r>
          </a:p>
          <a:p>
            <a:pPr>
              <a:spcAft>
                <a:spcPts val="600"/>
              </a:spcAft>
            </a:pPr>
            <a:r>
              <a:rPr lang="en-NZ" sz="2200" b="0" i="0" u="none" strike="noStrike" baseline="0" dirty="0"/>
              <a:t>Prof. Allan Bell (AUT) </a:t>
            </a:r>
            <a:r>
              <a:rPr lang="en-NZ" sz="2200" b="0" i="1" u="none" strike="noStrike" baseline="0" dirty="0"/>
              <a:t>Reconstructing Babel </a:t>
            </a:r>
            <a:r>
              <a:rPr lang="en-NZ" sz="2200" b="0" i="0" u="none" strike="noStrike" baseline="0" dirty="0"/>
              <a:t>(2011) challenges Babel </a:t>
            </a:r>
            <a:r>
              <a:rPr lang="en-NZ" sz="2200" b="1" i="0" u="none" strike="noStrike" baseline="0" dirty="0"/>
              <a:t>as an affront to God which results in the curse of multilingualism</a:t>
            </a:r>
            <a:r>
              <a:rPr lang="en-NZ" sz="2200" b="0" i="0" u="none" strike="noStrike" baseline="0" dirty="0"/>
              <a:t>. . . [instead, the</a:t>
            </a:r>
            <a:r>
              <a:rPr lang="en-NZ" sz="2200" b="0" i="0" u="none" strike="noStrike" dirty="0"/>
              <a:t> issue is</a:t>
            </a:r>
            <a:r>
              <a:rPr lang="en-NZ" sz="2200" b="0" i="0" u="none" strike="noStrike" baseline="0" dirty="0"/>
              <a:t>] </a:t>
            </a:r>
            <a:r>
              <a:rPr lang="en-NZ" sz="2200" b="1" i="0" u="none" strike="noStrike" baseline="0" dirty="0"/>
              <a:t> people’s refusal to spread through the earth.</a:t>
            </a:r>
            <a:r>
              <a:rPr lang="en-NZ" sz="2200" b="0" i="0" u="none" strike="noStrike" baseline="0" dirty="0"/>
              <a:t> The multilingual outcome is </a:t>
            </a:r>
            <a:r>
              <a:rPr lang="en-NZ" sz="2200" b="1" i="0" u="none" strike="noStrike" baseline="0" dirty="0"/>
              <a:t>a positive affirmation of . . . diversity.</a:t>
            </a:r>
            <a:r>
              <a:rPr lang="en-NZ" sz="2200" b="0" i="0" u="none" strike="noStrike" baseline="0" dirty="0"/>
              <a:t>”</a:t>
            </a:r>
            <a:endParaRPr lang="en-NZ" sz="2200" dirty="0"/>
          </a:p>
          <a:p>
            <a:endParaRPr lang="en-NZ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NZ" sz="18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NZ" sz="18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NZ" sz="2400" dirty="0"/>
          </a:p>
          <a:p>
            <a:pPr>
              <a:buFont typeface="Arial" charset="0"/>
              <a:buNone/>
            </a:pPr>
            <a:endParaRPr lang="en-NZ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God’s creation blessing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ECE3C-B167-8857-A62C-D5738B889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109" y="227013"/>
            <a:ext cx="2257740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05509" y="1614196"/>
            <a:ext cx="8851880" cy="5057192"/>
          </a:xfrm>
        </p:spPr>
        <p:txBody>
          <a:bodyPr/>
          <a:lstStyle/>
          <a:p>
            <a:pPr lvl="0"/>
            <a:r>
              <a:rPr lang="en-NZ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Acts 15: 5: But some of the sect of the Pharisees who believed rose up, saying, “</a:t>
            </a:r>
            <a:r>
              <a:rPr lang="en-NZ" sz="21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necessary to circumcise them</a:t>
            </a:r>
            <a:r>
              <a:rPr lang="en-NZ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to command them to keep the law of Moses.”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NZ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Acts 15: 8-9: So God . . . acknowledged them by giving them the Holy Spirit, </a:t>
            </a:r>
            <a:r>
              <a:rPr lang="en-NZ" sz="21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just as He did to us &amp; made no distinction between us and them</a:t>
            </a:r>
            <a:endParaRPr lang="en-NZ" sz="21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2100" kern="100" dirty="0">
                <a:latin typeface="Calibri" panose="020F0502020204030204" pitchFamily="34" charset="0"/>
                <a:cs typeface="Calibri" panose="020F0502020204030204" pitchFamily="34" charset="0"/>
              </a:rPr>
              <a:t>Acts 2: 6: When they heard this sound, a crowd came together in bewilderment, because each one </a:t>
            </a:r>
            <a:r>
              <a:rPr lang="en-NZ" sz="210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heard their own language being spoken</a:t>
            </a:r>
            <a:r>
              <a:rPr lang="en-NZ" sz="2100" kern="100" dirty="0">
                <a:latin typeface="Calibri" panose="020F0502020204030204" pitchFamily="34" charset="0"/>
                <a:cs typeface="Calibri" panose="020F0502020204030204" pitchFamily="34" charset="0"/>
              </a:rPr>
              <a:t>. 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20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2100" dirty="0"/>
              <a:t>Gal 3: 28: There is neither Jew nor Gentile, neither slave nor free, nor is there male and female, for </a:t>
            </a:r>
            <a:r>
              <a:rPr lang="en-NZ" sz="2100" dirty="0">
                <a:solidFill>
                  <a:srgbClr val="FF0000"/>
                </a:solidFill>
              </a:rPr>
              <a:t>you are all one in Christ Jesus</a:t>
            </a:r>
            <a:r>
              <a:rPr lang="en-NZ" sz="2100" dirty="0"/>
              <a:t>. </a:t>
            </a:r>
            <a:endParaRPr lang="en-NZ" sz="2100" kern="100" dirty="0">
              <a:cs typeface="Calibri" panose="020F0502020204030204" pitchFamily="34" charset="0"/>
            </a:endParaRPr>
          </a:p>
          <a:p>
            <a:pPr>
              <a:buFont typeface="Arial" charset="0"/>
              <a:buNone/>
            </a:pPr>
            <a:endParaRPr lang="en-NZ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Biblical 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8BBB7-A966-F793-8C2A-082A58D78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94" y="4230817"/>
            <a:ext cx="1816715" cy="1244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96B71-4DBB-FCB5-6A03-EB07EA89A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55" y="4230817"/>
            <a:ext cx="1527517" cy="124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86612" y="1546242"/>
            <a:ext cx="8816711" cy="5037120"/>
          </a:xfrm>
        </p:spPr>
        <p:txBody>
          <a:bodyPr/>
          <a:lstStyle/>
          <a:p>
            <a:r>
              <a:rPr lang="en-NZ" sz="2300" dirty="0"/>
              <a:t>Why Māori culture? </a:t>
            </a:r>
          </a:p>
          <a:p>
            <a:endParaRPr lang="en-NZ" sz="2300" dirty="0"/>
          </a:p>
          <a:p>
            <a:endParaRPr lang="en-NZ" sz="2300" dirty="0"/>
          </a:p>
          <a:p>
            <a:endParaRPr lang="en-NZ" sz="2300" dirty="0"/>
          </a:p>
          <a:p>
            <a:endParaRPr lang="en-NZ" sz="2300" dirty="0"/>
          </a:p>
          <a:p>
            <a:endParaRPr lang="en-NZ" sz="2300" dirty="0"/>
          </a:p>
          <a:p>
            <a:r>
              <a:rPr lang="en-NZ" sz="2300" dirty="0"/>
              <a:t>Because as educators we should engage in the local context? </a:t>
            </a:r>
          </a:p>
          <a:p>
            <a:r>
              <a:rPr lang="en-NZ" sz="2300" dirty="0"/>
              <a:t>If New Zealand educators do not, who else will (or should)?</a:t>
            </a:r>
          </a:p>
          <a:p>
            <a:r>
              <a:rPr lang="en-NZ" sz="2300" dirty="0"/>
              <a:t>A biblical imperative to contextualize the Gospel in the local culture? </a:t>
            </a:r>
          </a:p>
          <a:p>
            <a:r>
              <a:rPr lang="en-NZ" sz="2300" dirty="0"/>
              <a:t>To fulfil God’s aspirations for Aotearoa New Zealand?</a:t>
            </a:r>
          </a:p>
          <a:p>
            <a:endParaRPr lang="en-NZ" sz="23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Unity in Aotearoa New Zealand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9EB35-E021-B28E-E77B-2B22C26A2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49" y="2266550"/>
            <a:ext cx="2324301" cy="14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245360" y="1555573"/>
            <a:ext cx="8653280" cy="4667946"/>
          </a:xfrm>
        </p:spPr>
        <p:txBody>
          <a:bodyPr/>
          <a:lstStyle/>
          <a:p>
            <a:r>
              <a:rPr lang="en-NZ" sz="2300" dirty="0"/>
              <a:t>God planted Māori, Pākehā (British descendants) and tauiwi (all other nations) on this whenua</a:t>
            </a:r>
          </a:p>
          <a:p>
            <a:endParaRPr lang="en-NZ" sz="2300" dirty="0"/>
          </a:p>
          <a:p>
            <a:endParaRPr lang="en-NZ" sz="2300" dirty="0"/>
          </a:p>
          <a:p>
            <a:endParaRPr lang="en-NZ" sz="2300" dirty="0"/>
          </a:p>
          <a:p>
            <a:endParaRPr lang="en-NZ" sz="2300" dirty="0"/>
          </a:p>
          <a:p>
            <a:r>
              <a:rPr lang="en-NZ" sz="2300" dirty="0"/>
              <a:t>Unity not dependent on the government legislating us to pursue biculturalism and multiculturalism</a:t>
            </a:r>
          </a:p>
          <a:p>
            <a:r>
              <a:rPr lang="en-NZ" sz="2300" dirty="0"/>
              <a:t>The intent of Te Tiriti o Waitangi</a:t>
            </a:r>
          </a:p>
          <a:p>
            <a:r>
              <a:rPr lang="en-NZ" sz="2300" dirty="0"/>
              <a:t>But also, a Gospel imperative</a:t>
            </a:r>
            <a:r>
              <a:rPr lang="en-NZ" sz="2300" i="1" dirty="0"/>
              <a:t> </a:t>
            </a:r>
            <a:r>
              <a:rPr lang="en-NZ" sz="2300" dirty="0"/>
              <a:t>of not just </a:t>
            </a:r>
            <a:r>
              <a:rPr lang="en-NZ" sz="2300" b="1" dirty="0"/>
              <a:t>acknowledging</a:t>
            </a:r>
            <a:r>
              <a:rPr lang="en-NZ" sz="2300" dirty="0"/>
              <a:t> the existence of two worldviews, but </a:t>
            </a:r>
            <a:r>
              <a:rPr lang="en-NZ" sz="2300" b="1" dirty="0"/>
              <a:t>actively participating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216FF2-6591-414C-80FB-671759C1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+mn-lt"/>
              </a:rPr>
              <a:t>Unity in Aotearoa New Zealand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164A5-0CB0-25B1-413D-988DC5FC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969" y="2374057"/>
            <a:ext cx="2530059" cy="13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6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2745</TotalTime>
  <Words>2241</Words>
  <Application>Microsoft Office PowerPoint</Application>
  <PresentationFormat>On-screen Show (4:3)</PresentationFormat>
  <Paragraphs>295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ArimoBold</vt:lpstr>
      <vt:lpstr>Calibri</vt:lpstr>
      <vt:lpstr>Calibri Light</vt:lpstr>
      <vt:lpstr>Symbol</vt:lpstr>
      <vt:lpstr>Times New Roman</vt:lpstr>
      <vt:lpstr>1_Office Theme</vt:lpstr>
      <vt:lpstr>2_Office Theme</vt:lpstr>
      <vt:lpstr>3_Office Theme</vt:lpstr>
      <vt:lpstr>4_Office Theme</vt:lpstr>
      <vt:lpstr>Te Kāhui Ako o ngā Kura Karaitiana   Mātauranga Māori</vt:lpstr>
      <vt:lpstr>Ko wai au? (Who am I?)</vt:lpstr>
      <vt:lpstr>Mātauranga Māori: Why bother?</vt:lpstr>
      <vt:lpstr>Unity in diversity</vt:lpstr>
      <vt:lpstr>Unity in diversity</vt:lpstr>
      <vt:lpstr>God’s creation blessing</vt:lpstr>
      <vt:lpstr>Biblical unity</vt:lpstr>
      <vt:lpstr>Unity in Aotearoa New Zealand</vt:lpstr>
      <vt:lpstr>Unity in Aotearoa New Zealand</vt:lpstr>
      <vt:lpstr>Mātauranga Māori: An introduction</vt:lpstr>
      <vt:lpstr>‘Traditional’ Mātauranga Māori</vt:lpstr>
      <vt:lpstr>Mātauranga Māori </vt:lpstr>
      <vt:lpstr>Towards a Christian engagement with Mātauranga Māori </vt:lpstr>
      <vt:lpstr>Mātauranga Māori: The mechanics A Māori worldview</vt:lpstr>
      <vt:lpstr>PowerPoint Presentation</vt:lpstr>
      <vt:lpstr>Features of Mātauranga Māori</vt:lpstr>
      <vt:lpstr>Mātauranga as an  open knowledge system</vt:lpstr>
      <vt:lpstr>Impact of colonization on mātauranga</vt:lpstr>
      <vt:lpstr>Our collective identity</vt:lpstr>
      <vt:lpstr>Identity related to 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Mātauranga Māori: How do I engage?</vt:lpstr>
      <vt:lpstr>Synergies with Mātauranga Māori </vt:lpstr>
      <vt:lpstr>Engaging with Mātauranga Māori </vt:lpstr>
      <vt:lpstr>Engaging with Mātauranga Māori </vt:lpstr>
      <vt:lpstr>Engaging with Mātauranga Māori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Tāhuhu kōrero o Aotearoa  History of New Zealand   Te Ao Māori – He Tirohanga Paipera  Māori Worldview – A Biblical Perspective</dc:title>
  <dc:creator>Antony Nihoniho</dc:creator>
  <cp:lastModifiedBy>Antony Nihoniho</cp:lastModifiedBy>
  <cp:revision>103</cp:revision>
  <cp:lastPrinted>2022-06-29T21:33:12Z</cp:lastPrinted>
  <dcterms:created xsi:type="dcterms:W3CDTF">2020-08-30T05:51:17Z</dcterms:created>
  <dcterms:modified xsi:type="dcterms:W3CDTF">2024-05-29T22:45:06Z</dcterms:modified>
</cp:coreProperties>
</file>