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439400" cy="7559675"/>
  <p:notesSz cx="6858000" cy="9144000"/>
  <p:embeddedFontLst>
    <p:embeddedFont>
      <p:font typeface="Balsamiq Sans" pitchFamily="2" charset="77"/>
      <p:regular r:id="rId17"/>
      <p:bold r:id="rId18"/>
      <p:italic r:id="rId19"/>
      <p:boldItalic r:id="rId20"/>
    </p:embeddedFont>
    <p:embeddedFont>
      <p:font typeface="Poppins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95FCD6-6EBD-47EF-B5AC-237E5B4D671C}">
  <a:tblStyle styleId="{8095FCD6-6EBD-47EF-B5AC-237E5B4D67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37"/>
  </p:normalViewPr>
  <p:slideViewPr>
    <p:cSldViewPr snapToGrid="0">
      <p:cViewPr varScale="1">
        <p:scale>
          <a:sx n="99" d="100"/>
          <a:sy n="99" d="100"/>
        </p:scale>
        <p:origin x="2144" y="176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1666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0dd2bcca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0dd2bcca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dd61c59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dd61c59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0dd2bcca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f0dd2bcca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ecfdcc22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ecfdcc22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0dd2bcca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f0dd2bcca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ecfdcc22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ecfdcc22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0dd2bcca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0dd2bcca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0dd2bcca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0dd2bcca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dd61c59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dd61c59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0dd2bcca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0dd2bcca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b5cadd9e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1657" y="685800"/>
            <a:ext cx="473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b5cadd9e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ecfdcc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ecfdcc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dd61c59f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dd61c59f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dd61c59f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5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dd61c59f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5887" y="1094388"/>
            <a:ext cx="9728100" cy="3016800"/>
          </a:xfrm>
          <a:prstGeom prst="rect">
            <a:avLst/>
          </a:prstGeom>
        </p:spPr>
        <p:txBody>
          <a:bodyPr spcFirstLastPara="1" wrap="square" lIns="114375" tIns="114375" rIns="114375" bIns="1143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5878" y="4165643"/>
            <a:ext cx="9728100" cy="11649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5878" y="1625801"/>
            <a:ext cx="9728100" cy="2886000"/>
          </a:xfrm>
          <a:prstGeom prst="rect">
            <a:avLst/>
          </a:prstGeom>
        </p:spPr>
        <p:txBody>
          <a:bodyPr spcFirstLastPara="1" wrap="square" lIns="114375" tIns="114375" rIns="114375" bIns="1143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5878" y="4633192"/>
            <a:ext cx="9728100" cy="19119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5878" y="3161354"/>
            <a:ext cx="9728100" cy="12372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5878" y="1693927"/>
            <a:ext cx="9728100" cy="50214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5878" y="1693927"/>
            <a:ext cx="4566900" cy="50214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517307" y="1693927"/>
            <a:ext cx="4566900" cy="50214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5878" y="816630"/>
            <a:ext cx="3206100" cy="1110600"/>
          </a:xfrm>
          <a:prstGeom prst="rect">
            <a:avLst/>
          </a:prstGeom>
        </p:spPr>
        <p:txBody>
          <a:bodyPr spcFirstLastPara="1" wrap="square" lIns="114375" tIns="114375" rIns="114375" bIns="1143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5878" y="2042457"/>
            <a:ext cx="3206100" cy="46731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9734" y="661638"/>
            <a:ext cx="7270200" cy="60126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184"/>
            <a:ext cx="522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3130" y="1812541"/>
            <a:ext cx="4618500" cy="2178600"/>
          </a:xfrm>
          <a:prstGeom prst="rect">
            <a:avLst/>
          </a:prstGeom>
        </p:spPr>
        <p:txBody>
          <a:bodyPr spcFirstLastPara="1" wrap="square" lIns="114375" tIns="114375" rIns="114375" bIns="1143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3130" y="4120005"/>
            <a:ext cx="4618500" cy="1815300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639587" y="1064257"/>
            <a:ext cx="4380900" cy="54312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5878" y="6218168"/>
            <a:ext cx="6849000" cy="8895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654105"/>
            <a:ext cx="9728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1693927"/>
            <a:ext cx="9728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673279" y="6854072"/>
            <a:ext cx="62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rriculumrefresh-live-assetstorages3bucket-l5w0dsj7zmbm.s3.amazonaws.com/s3fs-public/2023-11/NZC_Mathematics%26Statistics_Guide%20for%20getting%20started_14-FINAL.pdf?VersionId=TaLV74s87eRdXZRHHqnMBGh59rrWJc6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col.co.n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idanfield-my.sharepoint.com/:b:/g/personal/joelle_nareki_aidanfield_school_nz/EWeapLpkh4dCiDkAbzk3U2UBdFe5TW6S-pahQ8ulcBJ9BQ?e=QgCiqs" TargetMode="External"/><Relationship Id="rId5" Type="http://schemas.openxmlformats.org/officeDocument/2006/relationships/hyperlink" Target="https://motat.fun/inenga-early-maori-measurements/" TargetMode="External"/><Relationship Id="rId4" Type="http://schemas.openxmlformats.org/officeDocument/2006/relationships/hyperlink" Target="https://motat.fun/inenga-maori-measurement-using-your-bod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3"/>
          <p:cNvSpPr/>
          <p:nvPr/>
        </p:nvSpPr>
        <p:spPr>
          <a:xfrm>
            <a:off x="659550" y="597975"/>
            <a:ext cx="90300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66050" y="719625"/>
            <a:ext cx="3034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 Kāhui Ako PLD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50" y="6118350"/>
            <a:ext cx="9185099" cy="1012850"/>
          </a:xfrm>
          <a:prstGeom prst="rect">
            <a:avLst/>
          </a:prstGeom>
          <a:noFill/>
          <a:ln w="9525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25" y="1680863"/>
            <a:ext cx="5696700" cy="4272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550" y="1623863"/>
            <a:ext cx="2015775" cy="43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35799" b="33922"/>
          <a:stretch/>
        </p:blipFill>
        <p:spPr>
          <a:xfrm rot="5400004">
            <a:off x="6954012" y="3337401"/>
            <a:ext cx="4224299" cy="9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52475" y="4581525"/>
            <a:ext cx="18003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 l="5678"/>
          <a:stretch/>
        </p:blipFill>
        <p:spPr>
          <a:xfrm>
            <a:off x="659550" y="4448175"/>
            <a:ext cx="1870775" cy="6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322200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532375" y="1470075"/>
            <a:ext cx="51903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629875" y="1565175"/>
            <a:ext cx="47793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Compare &amp; Contrast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 l="27039" r="45744" b="67699"/>
          <a:stretch/>
        </p:blipFill>
        <p:spPr>
          <a:xfrm>
            <a:off x="820375" y="3134825"/>
            <a:ext cx="1818051" cy="10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5077025" y="2622700"/>
            <a:ext cx="49623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4th Quadrant - So what, Now what?</a:t>
            </a: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Draw lines across quadrants to make connections.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 the following: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words were in common?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resonated with you?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surprised you? 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you find new ways to teach a mathematical Christian perspective?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Fill in So what, Now what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65" name="Google Shape;165;p22"/>
          <p:cNvGraphicFramePr/>
          <p:nvPr/>
        </p:nvGraphicFramePr>
        <p:xfrm>
          <a:off x="741900" y="2622700"/>
          <a:ext cx="4064100" cy="4286990"/>
        </p:xfrm>
        <a:graphic>
          <a:graphicData uri="http://schemas.openxmlformats.org/drawingml/2006/table">
            <a:tbl>
              <a:tblPr>
                <a:noFill/>
                <a:tableStyleId>{8095FCD6-6EBD-47EF-B5AC-237E5B4D671C}</a:tableStyleId>
              </a:tblPr>
              <a:tblGrid>
                <a:gridCol w="20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Purpose Statement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God’s Purpose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what, Now what?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57150" marR="1162050" lvl="0" indent="-3111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Char char="●"/>
                      </a:pP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marR="11620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6" name="Google Shape;166;p22"/>
          <p:cNvSpPr txBox="1"/>
          <p:nvPr/>
        </p:nvSpPr>
        <p:spPr>
          <a:xfrm>
            <a:off x="820400" y="2696663"/>
            <a:ext cx="1818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thoughts</a:t>
            </a:r>
            <a:endParaRPr sz="1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125" y="3286125"/>
            <a:ext cx="1704975" cy="1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588" y="5262425"/>
            <a:ext cx="1571625" cy="144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2"/>
          <p:cNvCxnSpPr/>
          <p:nvPr/>
        </p:nvCxnSpPr>
        <p:spPr>
          <a:xfrm flipH="1">
            <a:off x="1819200" y="3467100"/>
            <a:ext cx="1419300" cy="237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2"/>
          <p:cNvCxnSpPr/>
          <p:nvPr/>
        </p:nvCxnSpPr>
        <p:spPr>
          <a:xfrm rot="10800000">
            <a:off x="1657425" y="3895725"/>
            <a:ext cx="1781100" cy="19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2"/>
          <p:cNvCxnSpPr/>
          <p:nvPr/>
        </p:nvCxnSpPr>
        <p:spPr>
          <a:xfrm rot="10800000">
            <a:off x="1124175" y="3467025"/>
            <a:ext cx="466500" cy="229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2"/>
          <p:cNvCxnSpPr/>
          <p:nvPr/>
        </p:nvCxnSpPr>
        <p:spPr>
          <a:xfrm flipH="1">
            <a:off x="2047725" y="3467100"/>
            <a:ext cx="19200" cy="312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22"/>
          <p:cNvCxnSpPr/>
          <p:nvPr/>
        </p:nvCxnSpPr>
        <p:spPr>
          <a:xfrm rot="10800000" flipH="1">
            <a:off x="1476375" y="3629100"/>
            <a:ext cx="2686200" cy="261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2"/>
          <p:cNvCxnSpPr/>
          <p:nvPr/>
        </p:nvCxnSpPr>
        <p:spPr>
          <a:xfrm>
            <a:off x="1323975" y="3448050"/>
            <a:ext cx="2895600" cy="7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2"/>
          <p:cNvCxnSpPr>
            <a:endCxn id="167" idx="3"/>
          </p:cNvCxnSpPr>
          <p:nvPr/>
        </p:nvCxnSpPr>
        <p:spPr>
          <a:xfrm>
            <a:off x="1457400" y="3676775"/>
            <a:ext cx="3152700" cy="20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/>
          <p:nvPr/>
        </p:nvSpPr>
        <p:spPr>
          <a:xfrm>
            <a:off x="443650" y="1470075"/>
            <a:ext cx="60516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532375" y="1565175"/>
            <a:ext cx="6051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  Examining Practice</a:t>
            </a:r>
            <a:endParaRPr sz="23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550350" y="2635850"/>
            <a:ext cx="9341400" cy="4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‘</a:t>
            </a:r>
            <a:r>
              <a:rPr lang="en" sz="2400" u="sng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 and Statistics Guide for getting started</a:t>
            </a: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’ makes this statement. </a:t>
            </a: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“The ‘Do’ practices bring back explicit mathematical and statistical practices that were lost in </a:t>
            </a:r>
            <a:r>
              <a:rPr lang="en" sz="24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New Zealand National Curriculum (2007). “</a:t>
            </a:r>
            <a:endParaRPr sz="2400" b="1" i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are going to use this statement to examine practice in the old and new curriculums. </a:t>
            </a: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/>
          <p:nvPr/>
        </p:nvSpPr>
        <p:spPr>
          <a:xfrm>
            <a:off x="443650" y="1470075"/>
            <a:ext cx="60516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532375" y="1689213"/>
            <a:ext cx="6051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 Examining Practice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550350" y="2635850"/>
            <a:ext cx="9341400" cy="4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r="49589" b="54781"/>
          <a:stretch/>
        </p:blipFill>
        <p:spPr>
          <a:xfrm>
            <a:off x="532375" y="4969975"/>
            <a:ext cx="4116600" cy="1964725"/>
          </a:xfrm>
          <a:prstGeom prst="rect">
            <a:avLst/>
          </a:prstGeom>
          <a:noFill/>
          <a:ln w="12700" cap="flat" cmpd="sng">
            <a:solidFill>
              <a:srgbClr val="FF99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95" name="Google Shape;195;p24"/>
          <p:cNvSpPr txBox="1"/>
          <p:nvPr/>
        </p:nvSpPr>
        <p:spPr>
          <a:xfrm>
            <a:off x="4886050" y="2069325"/>
            <a:ext cx="5173500" cy="4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oppins"/>
              <a:buAutoNum type="arabicParenR"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Look at the Knows &amp; Do’s for your phase. Discuss what are you already Do - ing?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oppins"/>
              <a:buAutoNum type="arabicParenR"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Look at the 2007 AOs .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the changes and what is the same?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Record your discussion on paper. 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oppins"/>
              <a:buAutoNum type="arabicParenR"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does your “So what, Now what” connect/relate to this discussion?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5">
            <a:alphaModFix/>
          </a:blip>
          <a:srcRect b="39120"/>
          <a:stretch/>
        </p:blipFill>
        <p:spPr>
          <a:xfrm>
            <a:off x="532375" y="2576500"/>
            <a:ext cx="4116599" cy="2233692"/>
          </a:xfrm>
          <a:prstGeom prst="rect">
            <a:avLst/>
          </a:prstGeom>
          <a:noFill/>
          <a:ln w="952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25"/>
          <p:cNvSpPr txBox="1"/>
          <p:nvPr/>
        </p:nvSpPr>
        <p:spPr>
          <a:xfrm>
            <a:off x="419100" y="390525"/>
            <a:ext cx="9525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Some ways of organising your thinking and discussion…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03" name="Google Shape;203;p25"/>
          <p:cNvGraphicFramePr/>
          <p:nvPr/>
        </p:nvGraphicFramePr>
        <p:xfrm>
          <a:off x="561975" y="1440325"/>
          <a:ext cx="4720250" cy="5272980"/>
        </p:xfrm>
        <a:graphic>
          <a:graphicData uri="http://schemas.openxmlformats.org/drawingml/2006/table">
            <a:tbl>
              <a:tblPr>
                <a:noFill/>
                <a:tableStyleId>{8095FCD6-6EBD-47EF-B5AC-237E5B4D671C}</a:tableStyleId>
              </a:tblPr>
              <a:tblGrid>
                <a:gridCol w="243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What’s the same? 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has changed? 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What’s Interesting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" name="Google Shape;204;p25"/>
          <p:cNvSpPr txBox="1"/>
          <p:nvPr/>
        </p:nvSpPr>
        <p:spPr>
          <a:xfrm>
            <a:off x="5638800" y="1326025"/>
            <a:ext cx="4048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Connections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So what, Now what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443650" y="1470075"/>
            <a:ext cx="28041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532375" y="1565175"/>
            <a:ext cx="26088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Feedback Form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6065100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800100" y="3086100"/>
            <a:ext cx="1524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847725" y="3295650"/>
            <a:ext cx="23337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Scan the code and fill in the form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900" y="1872648"/>
            <a:ext cx="4230200" cy="43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14"/>
          <p:cNvSpPr/>
          <p:nvPr/>
        </p:nvSpPr>
        <p:spPr>
          <a:xfrm>
            <a:off x="476550" y="509250"/>
            <a:ext cx="34005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659550" y="509250"/>
            <a:ext cx="3034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 Kāhui Ako PLD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Session Outline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877050" y="2110525"/>
            <a:ext cx="59289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Overview</a:t>
            </a:r>
            <a:endParaRPr sz="23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3.00 Connect over kai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3.15 Welcome &amp; Karakia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3.15 </a:t>
            </a:r>
            <a:r>
              <a:rPr lang="en" sz="23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Whakawhanaungatanga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3.35 Activity  - </a:t>
            </a:r>
            <a:r>
              <a:rPr lang="mi-NZ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 Square Connections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4:05 Activity – </a:t>
            </a:r>
            <a:r>
              <a:rPr lang="mi-NZ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Examining Practice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4:25 Feedback form &amp; farewell</a:t>
            </a:r>
            <a:endParaRPr sz="2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2305"/>
          <a:stretch/>
        </p:blipFill>
        <p:spPr>
          <a:xfrm>
            <a:off x="476550" y="6044325"/>
            <a:ext cx="7759949" cy="10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25" y="1586838"/>
            <a:ext cx="2015775" cy="4386301"/>
          </a:xfrm>
          <a:prstGeom prst="rect">
            <a:avLst/>
          </a:prstGeom>
          <a:noFill/>
          <a:ln w="9525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l="5678"/>
          <a:stretch/>
        </p:blipFill>
        <p:spPr>
          <a:xfrm>
            <a:off x="659550" y="4448175"/>
            <a:ext cx="1870775" cy="6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r="6367"/>
          <a:stretch/>
        </p:blipFill>
        <p:spPr>
          <a:xfrm>
            <a:off x="2707975" y="2554825"/>
            <a:ext cx="6415375" cy="324524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479750" y="597525"/>
            <a:ext cx="5972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Poppins"/>
                <a:ea typeface="Poppins"/>
                <a:cs typeface="Poppins"/>
                <a:sym typeface="Poppins"/>
              </a:rPr>
              <a:t>Karakia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Poppins"/>
                <a:ea typeface="Poppins"/>
                <a:cs typeface="Poppins"/>
                <a:sym typeface="Poppins"/>
              </a:rPr>
              <a:t> Access from the CENCOL website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448175" y="1756900"/>
            <a:ext cx="23604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www.cencol.co.nz</a:t>
            </a:r>
            <a:r>
              <a:rPr lang="en" sz="20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905925" y="5985475"/>
            <a:ext cx="4112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0706"/>
                </a:solidFill>
                <a:latin typeface="Calibri"/>
                <a:ea typeface="Calibri"/>
                <a:cs typeface="Calibri"/>
                <a:sym typeface="Calibri"/>
              </a:rPr>
              <a:t>Username: cencol</a:t>
            </a:r>
            <a:r>
              <a:rPr lang="en" sz="2400" b="1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guest </a:t>
            </a:r>
            <a:endParaRPr sz="2400" b="1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  Network</a:t>
            </a:r>
            <a:endParaRPr sz="2400" b="1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76550" y="509250"/>
            <a:ext cx="34005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59550" y="509250"/>
            <a:ext cx="3034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 Kāhui Ako PLD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Maths &amp; Statistics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6"/>
          <p:cNvSpPr txBox="1"/>
          <p:nvPr/>
        </p:nvSpPr>
        <p:spPr>
          <a:xfrm>
            <a:off x="3965525" y="452400"/>
            <a:ext cx="5972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Poppins"/>
                <a:ea typeface="Poppins"/>
                <a:cs typeface="Poppins"/>
                <a:sym typeface="Poppins"/>
              </a:rPr>
              <a:t>Karakia Timatanga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Poppins"/>
                <a:ea typeface="Poppins"/>
                <a:cs typeface="Poppins"/>
                <a:sym typeface="Poppins"/>
              </a:rPr>
              <a:t> A printable from the CENCOL website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76550" y="509250"/>
            <a:ext cx="34005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659550" y="509250"/>
            <a:ext cx="30345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CEN Kāhui Ako PLD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Maths &amp; Statistics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05" y="1483800"/>
            <a:ext cx="4106245" cy="574034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532375" y="1470075"/>
            <a:ext cx="43125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621125" y="1565175"/>
            <a:ext cx="43125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Whakawhanaungatanga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639375" y="2933700"/>
            <a:ext cx="43125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arenR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Using the cards, explore how these traditional Māori measurements could be used.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arenR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Then, complete a ‘find someone who’ card using the inenga measurements as a way of connecting with others in the room.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arenR"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 different ways to use these cards.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75" y="3291675"/>
            <a:ext cx="5107001" cy="3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365175" y="1565175"/>
            <a:ext cx="48609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Inenga </a:t>
            </a:r>
            <a:endParaRPr sz="3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(Traditional Māori 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Measurement)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293625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532375" y="1470075"/>
            <a:ext cx="43125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621125" y="1565175"/>
            <a:ext cx="43125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Whakawhanaungatanga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639375" y="2167372"/>
            <a:ext cx="4312500" cy="3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These links will be up on this slide on the website for teachers to access.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Link to Motat Measurement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Motat Teacher Resource including slide show on Inenga</a:t>
            </a:r>
            <a:r>
              <a:rPr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Find Someone who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365175" y="1422525"/>
            <a:ext cx="48609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Inenga </a:t>
            </a:r>
            <a:endParaRPr sz="3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(Traditional Māori 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Measurement) 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7">
            <a:alphaModFix/>
          </a:blip>
          <a:srcRect r="18785"/>
          <a:stretch/>
        </p:blipFill>
        <p:spPr>
          <a:xfrm>
            <a:off x="443650" y="3362914"/>
            <a:ext cx="5160476" cy="30193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322200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>
            <a:off x="532375" y="1470075"/>
            <a:ext cx="51903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629875" y="1565175"/>
            <a:ext cx="47793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Compare &amp; Contrast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l="27039" r="45744" b="67699"/>
          <a:stretch/>
        </p:blipFill>
        <p:spPr>
          <a:xfrm>
            <a:off x="820375" y="3134825"/>
            <a:ext cx="1818051" cy="10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315150" y="2845800"/>
            <a:ext cx="47793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 Square - 1st Quadrant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do you see as the key purposes of mathematics?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 would you describe mathematics?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Write your word brainstorm in the first quadrant.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minutes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741900" y="2622700"/>
          <a:ext cx="4064100" cy="4215400"/>
        </p:xfrm>
        <a:graphic>
          <a:graphicData uri="http://schemas.openxmlformats.org/drawingml/2006/table">
            <a:tbl>
              <a:tblPr>
                <a:noFill/>
                <a:tableStyleId>{8095FCD6-6EBD-47EF-B5AC-237E5B4D671C}</a:tableStyleId>
              </a:tblPr>
              <a:tblGrid>
                <a:gridCol w="20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7" name="Google Shape;127;p19"/>
          <p:cNvSpPr txBox="1"/>
          <p:nvPr/>
        </p:nvSpPr>
        <p:spPr>
          <a:xfrm>
            <a:off x="820400" y="2696663"/>
            <a:ext cx="1818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thoughts</a:t>
            </a:r>
            <a:endParaRPr sz="1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322200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532375" y="1470075"/>
            <a:ext cx="51903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629875" y="1565175"/>
            <a:ext cx="47793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Compare &amp; Contrast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l="27039" r="45744" b="67699"/>
          <a:stretch/>
        </p:blipFill>
        <p:spPr>
          <a:xfrm>
            <a:off x="820375" y="3134825"/>
            <a:ext cx="1818051" cy="10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5067300" y="2845800"/>
            <a:ext cx="50271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2nd Quadrant -  Purpose Statement 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Scan the ‘Purpose Statement for Mathematics and Statistics’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find its key ideas about the purpose of maths. Write the words you find in the second quadrant.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mins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8" name="Google Shape;138;p20"/>
          <p:cNvGraphicFramePr/>
          <p:nvPr/>
        </p:nvGraphicFramePr>
        <p:xfrm>
          <a:off x="741900" y="2622700"/>
          <a:ext cx="4064100" cy="4215400"/>
        </p:xfrm>
        <a:graphic>
          <a:graphicData uri="http://schemas.openxmlformats.org/drawingml/2006/table">
            <a:tbl>
              <a:tblPr>
                <a:noFill/>
                <a:tableStyleId>{8095FCD6-6EBD-47EF-B5AC-237E5B4D671C}</a:tableStyleId>
              </a:tblPr>
              <a:tblGrid>
                <a:gridCol w="20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Purpose Statement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Google Shape;139;p20"/>
          <p:cNvSpPr txBox="1"/>
          <p:nvPr/>
        </p:nvSpPr>
        <p:spPr>
          <a:xfrm>
            <a:off x="820400" y="2696663"/>
            <a:ext cx="1818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thoughts</a:t>
            </a:r>
            <a:endParaRPr sz="1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125" y="3286125"/>
            <a:ext cx="1704975" cy="11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322200" y="266100"/>
            <a:ext cx="9910500" cy="7027800"/>
          </a:xfrm>
          <a:prstGeom prst="rect">
            <a:avLst/>
          </a:prstGeom>
          <a:noFill/>
          <a:ln w="152400" cap="flat" cmpd="sng">
            <a:solidFill>
              <a:srgbClr val="790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443650" y="457225"/>
            <a:ext cx="7792850" cy="10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532375" y="1470075"/>
            <a:ext cx="5190300" cy="917700"/>
          </a:xfrm>
          <a:prstGeom prst="roundRect">
            <a:avLst>
              <a:gd name="adj" fmla="val 16667"/>
            </a:avLst>
          </a:prstGeom>
          <a:solidFill>
            <a:srgbClr val="790A51"/>
          </a:solidFill>
          <a:ln w="9525" cap="flat" cmpd="sng">
            <a:solidFill>
              <a:srgbClr val="8C5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629875" y="1565175"/>
            <a:ext cx="47793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Activity: Compare &amp; Contrast</a:t>
            </a:r>
            <a:endParaRPr sz="23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l="27039" r="45744" b="67699"/>
          <a:stretch/>
        </p:blipFill>
        <p:spPr>
          <a:xfrm>
            <a:off x="820375" y="3134825"/>
            <a:ext cx="1818051" cy="10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5315150" y="2845800"/>
            <a:ext cx="47793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3rd Quadrant -  God’s Purpose 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do you think God’s purpose is for mathematics and how do we bring those ideas into the classroom?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 with your buddy or group and write in the 3rd quadrant.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mins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1" name="Google Shape;151;p21"/>
          <p:cNvGraphicFramePr/>
          <p:nvPr/>
        </p:nvGraphicFramePr>
        <p:xfrm>
          <a:off x="741900" y="2622700"/>
          <a:ext cx="4064100" cy="4215400"/>
        </p:xfrm>
        <a:graphic>
          <a:graphicData uri="http://schemas.openxmlformats.org/drawingml/2006/table">
            <a:tbl>
              <a:tblPr>
                <a:noFill/>
                <a:tableStyleId>{8095FCD6-6EBD-47EF-B5AC-237E5B4D671C}</a:tableStyleId>
              </a:tblPr>
              <a:tblGrid>
                <a:gridCol w="20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Purpose Statement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God’s Purpose</a:t>
                      </a:r>
                      <a:endParaRPr sz="1300"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2" name="Google Shape;152;p21"/>
          <p:cNvSpPr txBox="1"/>
          <p:nvPr/>
        </p:nvSpPr>
        <p:spPr>
          <a:xfrm>
            <a:off x="820400" y="2696663"/>
            <a:ext cx="1818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thoughts</a:t>
            </a:r>
            <a:endParaRPr sz="13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125" y="3286125"/>
            <a:ext cx="1704975" cy="11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3588" y="5262425"/>
            <a:ext cx="1571625" cy="14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Macintosh PowerPoint</Application>
  <PresentationFormat>Custom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Poppins</vt:lpstr>
      <vt:lpstr>Balsamiq Sans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2024-03-05T03:43:21Z</dcterms:modified>
</cp:coreProperties>
</file>